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3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5143500" type="screen16x9"/>
  <p:notesSz cx="6858000" cy="9144000"/>
  <p:embeddedFontLst>
    <p:embeddedFont>
      <p:font typeface="Raleway ExtraBold" panose="020B0604020202020204" charset="-18"/>
      <p:bold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d06b39e104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d06b39e104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06b39e104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d06b39e104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06b39e104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d06b39e104_0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d06b39e104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d06b39e104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190a0953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d190a0953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06b39e104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d06b39e104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d06b39e104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d06b39e104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d06b39e104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d06b39e104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d190a0953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d190a0953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d06b39e104_0_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d06b39e104_0_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všmu rafajová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d06b39e104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d06b39e104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06b39e104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d06b39e104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06b39e104_0_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d06b39e104_0_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d06b39e104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d06b39e104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d06b39e104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d06b39e104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06b39e104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d06b39e104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všmu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d06b39e104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d06b39e104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06b39e104_0_8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d06b39e104_0_8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d076d443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d076d443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d06b39e104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d06b39e104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d06b39e104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d06b39e104_0_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d06b39e104_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d06b39e104_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košice nemajú after, majú blender a nemajú unreal(??)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d06b39e104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d06b39e104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d06b39e104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d06b39e104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06b39e104_0_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d06b39e104_0_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d06b39e104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d06b39e104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15lKdQkRUDV93Cq1pGvrfOcG9C0EVNS/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3WXoM2KR06X2uYMWTBuhKFY9jAiPnQa/vie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1-pJljaaXk7sa4K55uu5ODwtdmgIevvn/vie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77050" y="1619025"/>
            <a:ext cx="8915100" cy="8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k" sz="3800">
                <a:solidFill>
                  <a:srgbClr val="FFA300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Digitálna maľba – koncept art</a:t>
            </a:r>
            <a:endParaRPr sz="3800">
              <a:solidFill>
                <a:srgbClr val="FFA300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257000" y="3420325"/>
            <a:ext cx="66300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sk" sz="1420" b="1">
                <a:solidFill>
                  <a:schemeClr val="dk1"/>
                </a:solidFill>
              </a:rPr>
              <a:t>Škola umeleckého priemyslu Trenčín</a:t>
            </a:r>
            <a:endParaRPr sz="14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sk" sz="142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Staničná 8, 911 05 Trenčín</a:t>
            </a:r>
            <a:endParaRPr sz="14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endParaRPr sz="14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sk" sz="1420" b="1">
                <a:solidFill>
                  <a:schemeClr val="dk1"/>
                </a:solidFill>
              </a:rPr>
              <a:t>Mgr. Stanislava Balážová</a:t>
            </a:r>
            <a:endParaRPr sz="142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sk" sz="142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stanis.balazova@gmail.com</a:t>
            </a:r>
            <a:endParaRPr sz="142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7112" y="3"/>
            <a:ext cx="2069778" cy="154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 txBox="1">
            <a:spLocks noGrp="1"/>
          </p:cNvSpPr>
          <p:nvPr>
            <p:ph type="title" idx="4294967295"/>
          </p:nvPr>
        </p:nvSpPr>
        <p:spPr>
          <a:xfrm>
            <a:off x="2125050" y="4568575"/>
            <a:ext cx="48939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Lucia Pokrievková, technológia, 3. ročník </a:t>
            </a:r>
            <a:endParaRPr sz="210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525" y="119775"/>
            <a:ext cx="2232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5652" y="119775"/>
            <a:ext cx="2232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777" y="119775"/>
            <a:ext cx="2232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314050"/>
            <a:ext cx="9144003" cy="6465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>
            <a:spLocks noGrp="1"/>
          </p:cNvSpPr>
          <p:nvPr>
            <p:ph type="title" idx="4294967295"/>
          </p:nvPr>
        </p:nvSpPr>
        <p:spPr>
          <a:xfrm>
            <a:off x="2125050" y="148550"/>
            <a:ext cx="48939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Lesana Behanová, navrhovanie, 4. ročník </a:t>
            </a:r>
            <a:endParaRPr sz="210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77159"/>
            <a:ext cx="9144003" cy="6460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 title="r9 edit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6"/>
          <p:cNvSpPr txBox="1">
            <a:spLocks noGrp="1"/>
          </p:cNvSpPr>
          <p:nvPr>
            <p:ph type="title" idx="4294967295"/>
          </p:nvPr>
        </p:nvSpPr>
        <p:spPr>
          <a:xfrm>
            <a:off x="1984050" y="4557875"/>
            <a:ext cx="51759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Liliana Miriam Tichá, navrhovanie, 4. ročník </a:t>
            </a:r>
            <a:endParaRPr sz="210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"/>
            <a:ext cx="9144000" cy="5142463"/>
          </a:xfrm>
          <a:prstGeom prst="rect">
            <a:avLst/>
          </a:prstGeom>
        </p:spPr>
      </p:pic>
      <p:sp>
        <p:nvSpPr>
          <p:cNvPr id="4" name="Google Shape;139;p27"/>
          <p:cNvSpPr txBox="1">
            <a:spLocks/>
          </p:cNvSpPr>
          <p:nvPr/>
        </p:nvSpPr>
        <p:spPr>
          <a:xfrm>
            <a:off x="2350365" y="4660748"/>
            <a:ext cx="4443269" cy="3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100" dirty="0" smtClean="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Lucia Pokrievková, </a:t>
            </a:r>
            <a:r>
              <a:rPr lang="sk-SK" sz="2100" dirty="0" smtClean="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navrhovanie</a:t>
            </a:r>
            <a:r>
              <a:rPr lang="pt-BR" sz="2100" dirty="0" smtClean="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, 4. ročník </a:t>
            </a:r>
            <a:endParaRPr lang="pt-BR" sz="2100" dirty="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65505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7" title="Pokrievková_parallax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7"/>
          <p:cNvSpPr txBox="1">
            <a:spLocks noGrp="1"/>
          </p:cNvSpPr>
          <p:nvPr>
            <p:ph type="title" idx="4294967295"/>
          </p:nvPr>
        </p:nvSpPr>
        <p:spPr>
          <a:xfrm>
            <a:off x="1702350" y="4639483"/>
            <a:ext cx="57393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 dirty="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Lucia Pokrievková, digitálna animácia, 4. ročník </a:t>
            </a:r>
            <a:endParaRPr sz="2100" dirty="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 title="Behanova_nacitavanie_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8"/>
          <p:cNvSpPr txBox="1">
            <a:spLocks noGrp="1"/>
          </p:cNvSpPr>
          <p:nvPr>
            <p:ph type="title" idx="4294967295"/>
          </p:nvPr>
        </p:nvSpPr>
        <p:spPr>
          <a:xfrm>
            <a:off x="1702350" y="4536475"/>
            <a:ext cx="57393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Lesana Behanová, digitálna animácia, 4. ročník </a:t>
            </a:r>
            <a:endParaRPr sz="210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9" title="lili priestor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9"/>
          <p:cNvSpPr txBox="1">
            <a:spLocks noGrp="1"/>
          </p:cNvSpPr>
          <p:nvPr>
            <p:ph type="title" idx="4294967295"/>
          </p:nvPr>
        </p:nvSpPr>
        <p:spPr>
          <a:xfrm>
            <a:off x="2008050" y="4557875"/>
            <a:ext cx="51279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Liliana Miriam Tichá, technológia, 4. ročník </a:t>
            </a:r>
            <a:endParaRPr sz="210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 title="render takmer cel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0"/>
          <p:cNvSpPr txBox="1">
            <a:spLocks noGrp="1"/>
          </p:cNvSpPr>
          <p:nvPr>
            <p:ph type="title" idx="4294967295"/>
          </p:nvPr>
        </p:nvSpPr>
        <p:spPr>
          <a:xfrm>
            <a:off x="2094000" y="4654676"/>
            <a:ext cx="49560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 dirty="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Lenka Lofajová, umelecká prax, 4. ročník </a:t>
            </a:r>
            <a:endParaRPr sz="2100" dirty="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latin typeface="Raleway ExtraBold"/>
                <a:ea typeface="Raleway ExtraBold"/>
                <a:cs typeface="Raleway ExtraBold"/>
                <a:sym typeface="Raleway ExtraBold"/>
              </a:rPr>
              <a:t>Prehľad ročníkov</a:t>
            </a:r>
            <a:endParaRPr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11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sk">
                <a:solidFill>
                  <a:schemeClr val="dk1"/>
                </a:solidFill>
              </a:rPr>
              <a:t>ročník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maliarske a kresebné techniky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teoretické znalosti (teória farieb, svetlo a tieň a pod.)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počítačová grafika (Adobe Illustrator)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50" y="-247425"/>
            <a:ext cx="8188902" cy="574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1"/>
          <p:cNvSpPr txBox="1">
            <a:spLocks noGrp="1"/>
          </p:cNvSpPr>
          <p:nvPr>
            <p:ph type="title" idx="4294967295"/>
          </p:nvPr>
        </p:nvSpPr>
        <p:spPr>
          <a:xfrm>
            <a:off x="2520900" y="4589975"/>
            <a:ext cx="41022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Denisa Rafajová, maturitná práca</a:t>
            </a:r>
            <a:endParaRPr sz="210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313" y="-304800"/>
            <a:ext cx="8277376" cy="580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3075"/>
            <a:ext cx="9260651" cy="580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3"/>
          <p:cNvSpPr txBox="1">
            <a:spLocks noGrp="1"/>
          </p:cNvSpPr>
          <p:nvPr>
            <p:ph type="title" idx="4294967295"/>
          </p:nvPr>
        </p:nvSpPr>
        <p:spPr>
          <a:xfrm>
            <a:off x="2604425" y="4611400"/>
            <a:ext cx="40518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Sofia Púčeková, maturitná práca </a:t>
            </a:r>
            <a:endParaRPr sz="210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363" y="-108125"/>
            <a:ext cx="7685274" cy="525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763" y="152400"/>
            <a:ext cx="342096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123" y="152400"/>
            <a:ext cx="342111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8635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6"/>
          <p:cNvSpPr txBox="1">
            <a:spLocks noGrp="1"/>
          </p:cNvSpPr>
          <p:nvPr>
            <p:ph type="title" idx="4294967295"/>
          </p:nvPr>
        </p:nvSpPr>
        <p:spPr>
          <a:xfrm>
            <a:off x="219900" y="4710275"/>
            <a:ext cx="41022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Laura Svítková, maturitná práca</a:t>
            </a:r>
            <a:endParaRPr sz="210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86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8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 txBox="1">
            <a:spLocks noGrp="1"/>
          </p:cNvSpPr>
          <p:nvPr>
            <p:ph type="ctrTitle"/>
          </p:nvPr>
        </p:nvSpPr>
        <p:spPr>
          <a:xfrm>
            <a:off x="311700" y="168170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sk" sz="4080">
                <a:latin typeface="Raleway ExtraBold"/>
                <a:ea typeface="Raleway ExtraBold"/>
                <a:cs typeface="Raleway ExtraBold"/>
                <a:sym typeface="Raleway ExtraBold"/>
              </a:rPr>
              <a:t>Ďakujem za pozornosť!</a:t>
            </a:r>
            <a:endParaRPr sz="4080"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07" name="Google Shape;207;p39"/>
          <p:cNvSpPr txBox="1">
            <a:spLocks noGrp="1"/>
          </p:cNvSpPr>
          <p:nvPr>
            <p:ph type="subTitle" idx="1"/>
          </p:nvPr>
        </p:nvSpPr>
        <p:spPr>
          <a:xfrm>
            <a:off x="311700" y="4131675"/>
            <a:ext cx="8520600" cy="16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sk" sz="1800">
                <a:solidFill>
                  <a:schemeClr val="dk1"/>
                </a:solidFill>
              </a:rPr>
              <a:t>stanis.balazova@gmail.com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latin typeface="Raleway ExtraBold"/>
                <a:ea typeface="Raleway ExtraBold"/>
                <a:cs typeface="Raleway ExtraBold"/>
                <a:sym typeface="Raleway ExtraBold"/>
              </a:rPr>
              <a:t>Prehľad ročníkov</a:t>
            </a:r>
            <a:endParaRPr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11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 startAt="2"/>
            </a:pPr>
            <a:r>
              <a:rPr lang="sk">
                <a:solidFill>
                  <a:schemeClr val="dk1"/>
                </a:solidFill>
              </a:rPr>
              <a:t>ročník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ilustrácie, anatómia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typografia (Adobe Indesign)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počítačová grafika (kresba na tablete, Adobe Photoshop)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digitálna animácia (Adobe After Effects)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digitálna maľba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latin typeface="Raleway ExtraBold"/>
                <a:ea typeface="Raleway ExtraBold"/>
                <a:cs typeface="Raleway ExtraBold"/>
                <a:sym typeface="Raleway ExtraBold"/>
              </a:rPr>
              <a:t>Prehľad ročníkov</a:t>
            </a:r>
            <a:endParaRPr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11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 startAt="3"/>
            </a:pPr>
            <a:r>
              <a:rPr lang="sk">
                <a:solidFill>
                  <a:schemeClr val="dk1"/>
                </a:solidFill>
              </a:rPr>
              <a:t>ročník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figúra, portréty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UI/UX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3D modelovanie (Autodesk Maya)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koncepty, návrhy, finálna podoba, prezentácia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prax vo firmách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latin typeface="Raleway ExtraBold"/>
                <a:ea typeface="Raleway ExtraBold"/>
                <a:cs typeface="Raleway ExtraBold"/>
                <a:sym typeface="Raleway ExtraBold"/>
              </a:rPr>
              <a:t>Prehľad ročníkov</a:t>
            </a:r>
            <a:endParaRPr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114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 startAt="4"/>
            </a:pPr>
            <a:r>
              <a:rPr lang="sk">
                <a:solidFill>
                  <a:schemeClr val="dk1"/>
                </a:solidFill>
              </a:rPr>
              <a:t>ročník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figúra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tvorba hernej úrovne (návrhy, sculpting, retopológia, textúry, kompozícia, nasvietenie, renderovanie)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portfólio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Unreal Engine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príprava pre vysoké školy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latin typeface="Raleway ExtraBold"/>
                <a:ea typeface="Raleway ExtraBold"/>
                <a:cs typeface="Raleway ExtraBold"/>
                <a:sym typeface="Raleway ExtraBold"/>
              </a:rPr>
              <a:t>Maturitná práca</a:t>
            </a:r>
            <a:endParaRPr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Návrh jednej úrovne (level) a dvoch postáv (charakterov) fantazijnej, autorskej počítačovej 3D hry (PC game).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sk">
                <a:solidFill>
                  <a:schemeClr val="dk1"/>
                </a:solidFill>
              </a:rPr>
              <a:t>book, artbook, plagát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>
                <a:latin typeface="Raleway ExtraBold"/>
                <a:ea typeface="Raleway ExtraBold"/>
                <a:cs typeface="Raleway ExtraBold"/>
                <a:sym typeface="Raleway ExtraBold"/>
              </a:rPr>
              <a:t>Práce žiakov</a:t>
            </a:r>
            <a:endParaRPr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>
            <a:spLocks noGrp="1"/>
          </p:cNvSpPr>
          <p:nvPr>
            <p:ph type="title" idx="4294967295"/>
          </p:nvPr>
        </p:nvSpPr>
        <p:spPr>
          <a:xfrm>
            <a:off x="2320350" y="4589975"/>
            <a:ext cx="45033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Lucia Pokrievková, klauzúra, 3. ročník </a:t>
            </a:r>
            <a:endParaRPr sz="210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464098" cy="532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>
            <a:spLocks noGrp="1"/>
          </p:cNvSpPr>
          <p:nvPr>
            <p:ph type="title" idx="4294967295"/>
          </p:nvPr>
        </p:nvSpPr>
        <p:spPr>
          <a:xfrm>
            <a:off x="2639325" y="4589975"/>
            <a:ext cx="4893900" cy="3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" sz="2100">
                <a:solidFill>
                  <a:srgbClr val="B7B7B7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Lesana Behanová, technológia, 3. ročník </a:t>
            </a:r>
            <a:endParaRPr sz="2100">
              <a:solidFill>
                <a:srgbClr val="B7B7B7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277</Words>
  <Application>Microsoft Office PowerPoint</Application>
  <PresentationFormat>Prezentácia na obrazovke (16:9)</PresentationFormat>
  <Paragraphs>55</Paragraphs>
  <Slides>28</Slides>
  <Notes>27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1" baseType="lpstr">
      <vt:lpstr>Raleway ExtraBold</vt:lpstr>
      <vt:lpstr>Arial</vt:lpstr>
      <vt:lpstr>Simple Light</vt:lpstr>
      <vt:lpstr>Digitálna maľba – koncept art</vt:lpstr>
      <vt:lpstr>Prehľad ročníkov</vt:lpstr>
      <vt:lpstr>Prehľad ročníkov</vt:lpstr>
      <vt:lpstr>Prehľad ročníkov</vt:lpstr>
      <vt:lpstr>Prehľad ročníkov</vt:lpstr>
      <vt:lpstr>Maturitná práca</vt:lpstr>
      <vt:lpstr>Práce žiakov</vt:lpstr>
      <vt:lpstr>Lucia Pokrievková, klauzúra, 3. ročník </vt:lpstr>
      <vt:lpstr>Lesana Behanová, technológia, 3. ročník </vt:lpstr>
      <vt:lpstr>Lucia Pokrievková, technológia, 3. ročník </vt:lpstr>
      <vt:lpstr>Prezentácia programu PowerPoint</vt:lpstr>
      <vt:lpstr>Lesana Behanová, navrhovanie, 4. ročník </vt:lpstr>
      <vt:lpstr>Prezentácia programu PowerPoint</vt:lpstr>
      <vt:lpstr>Liliana Miriam Tichá, navrhovanie, 4. ročník </vt:lpstr>
      <vt:lpstr>Prezentácia programu PowerPoint</vt:lpstr>
      <vt:lpstr>Lucia Pokrievková, digitálna animácia, 4. ročník </vt:lpstr>
      <vt:lpstr>Lesana Behanová, digitálna animácia, 4. ročník </vt:lpstr>
      <vt:lpstr>Liliana Miriam Tichá, technológia, 4. ročník </vt:lpstr>
      <vt:lpstr>Lenka Lofajová, umelecká prax, 4. ročník </vt:lpstr>
      <vt:lpstr>Denisa Rafajová, maturitná práca</vt:lpstr>
      <vt:lpstr>Prezentácia programu PowerPoint</vt:lpstr>
      <vt:lpstr>Sofia Púčeková, maturitná práca </vt:lpstr>
      <vt:lpstr>Prezentácia programu PowerPoint</vt:lpstr>
      <vt:lpstr>Prezentácia programu PowerPoint</vt:lpstr>
      <vt:lpstr>Laura Svítková, maturitná práca</vt:lpstr>
      <vt:lpstr>Prezentácia programu PowerPoint</vt:lpstr>
      <vt:lpstr>Prezentácia programu PowerPoint</vt:lpstr>
      <vt:lpstr>Ďakujem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Digitálna maľba – koncept art</dc:title>
  <cp:lastModifiedBy>User</cp:lastModifiedBy>
  <cp:revision>2</cp:revision>
  <dcterms:modified xsi:type="dcterms:W3CDTF">2024-05-02T10:48:02Z</dcterms:modified>
</cp:coreProperties>
</file>