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70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kola@spsknm.s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kola@spsknm.sk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31229" y="3123765"/>
            <a:ext cx="8458457" cy="1646302"/>
          </a:xfrm>
        </p:spPr>
        <p:txBody>
          <a:bodyPr/>
          <a:lstStyle/>
          <a:p>
            <a:pPr algn="ctr"/>
            <a:r>
              <a:rPr lang="sk-SK" i="1" dirty="0" smtClean="0">
                <a:solidFill>
                  <a:srgbClr val="00467A"/>
                </a:solidFill>
              </a:rPr>
              <a:t>Stredná priemyselná škola </a:t>
            </a:r>
            <a:r>
              <a:rPr lang="sk-SK" i="1" dirty="0">
                <a:solidFill>
                  <a:srgbClr val="00467A"/>
                </a:solidFill>
              </a:rPr>
              <a:t>informačných technológii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12147" y="4926996"/>
            <a:ext cx="4669051" cy="816303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rgbClr val="00467A"/>
                </a:solidFill>
              </a:rPr>
              <a:t>Kysucké Nové Mesto</a:t>
            </a:r>
            <a:endParaRPr lang="sk-SK" sz="3600" dirty="0">
              <a:solidFill>
                <a:srgbClr val="00467A"/>
              </a:solidFill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93132" y="5900228"/>
            <a:ext cx="9980598" cy="7806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600" i="1" u="sng" dirty="0" smtClean="0">
                <a:solidFill>
                  <a:srgbClr val="92D050"/>
                </a:solidFill>
                <a:hlinkClick r:id="rId2"/>
              </a:rPr>
              <a:t>skola@spsknm.sk</a:t>
            </a:r>
            <a:r>
              <a:rPr lang="sk-SK" sz="3600" i="1" dirty="0" smtClean="0">
                <a:solidFill>
                  <a:srgbClr val="92D050"/>
                </a:solidFill>
              </a:rPr>
              <a:t>             </a:t>
            </a:r>
            <a:r>
              <a:rPr lang="sk-SK" sz="3600" i="1" u="sng" dirty="0" smtClean="0">
                <a:solidFill>
                  <a:srgbClr val="92D050"/>
                </a:solidFill>
              </a:rPr>
              <a:t>www.spsknm.sk</a:t>
            </a:r>
            <a:endParaRPr lang="sk-SK" sz="3600" i="1" u="sng" dirty="0">
              <a:solidFill>
                <a:srgbClr val="92D05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471" y="239375"/>
            <a:ext cx="3610503" cy="144469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35008" r="1117" b="20114"/>
          <a:stretch/>
        </p:blipFill>
        <p:spPr>
          <a:xfrm>
            <a:off x="3177146" y="0"/>
            <a:ext cx="9014854" cy="27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Iné aktivity: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18" y="2009930"/>
            <a:ext cx="4827377" cy="271298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353" y="2009930"/>
            <a:ext cx="4476874" cy="271298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186" y="3921576"/>
            <a:ext cx="4827377" cy="271298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2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Iné aktivity: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82" y="1845276"/>
            <a:ext cx="8448641" cy="475236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7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Iné aktivity: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82" y="1845276"/>
            <a:ext cx="7583667" cy="474635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3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Iné aktivity: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3" name="s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000" y="2160000"/>
            <a:ext cx="7315200" cy="41148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5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81446" y="2422287"/>
            <a:ext cx="8458457" cy="1646302"/>
          </a:xfrm>
        </p:spPr>
        <p:txBody>
          <a:bodyPr/>
          <a:lstStyle/>
          <a:p>
            <a:pPr algn="ctr"/>
            <a:r>
              <a:rPr lang="sk-SK" i="1" dirty="0" smtClean="0">
                <a:solidFill>
                  <a:srgbClr val="00467A"/>
                </a:solidFill>
              </a:rPr>
              <a:t>Ďakujem za pozornosť</a:t>
            </a:r>
            <a:endParaRPr lang="sk-SK" i="1" dirty="0">
              <a:solidFill>
                <a:srgbClr val="00467A"/>
              </a:solidFill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93132" y="5900228"/>
            <a:ext cx="9980598" cy="7806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600" i="1" u="sng" dirty="0" smtClean="0">
                <a:solidFill>
                  <a:srgbClr val="92D050"/>
                </a:solidFill>
                <a:hlinkClick r:id="rId2"/>
              </a:rPr>
              <a:t>skola@spsknm.sk</a:t>
            </a:r>
            <a:r>
              <a:rPr lang="sk-SK" sz="3600" i="1" dirty="0" smtClean="0">
                <a:solidFill>
                  <a:srgbClr val="92D050"/>
                </a:solidFill>
              </a:rPr>
              <a:t>             </a:t>
            </a:r>
            <a:r>
              <a:rPr lang="sk-SK" sz="3600" i="1" u="sng" dirty="0" smtClean="0">
                <a:solidFill>
                  <a:srgbClr val="92D050"/>
                </a:solidFill>
              </a:rPr>
              <a:t>www.spsknm.sk</a:t>
            </a:r>
            <a:endParaRPr lang="sk-SK" sz="3600" i="1" u="sng" dirty="0">
              <a:solidFill>
                <a:srgbClr val="92D05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17" y="0"/>
            <a:ext cx="5770913" cy="230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7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205" y="1023892"/>
            <a:ext cx="8458457" cy="1538480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Počet žiakov: </a:t>
            </a:r>
            <a:r>
              <a:rPr lang="sk-SK" sz="4400" i="1" dirty="0" smtClean="0">
                <a:solidFill>
                  <a:srgbClr val="00467A"/>
                </a:solidFill>
              </a:rPr>
              <a:t>745</a:t>
            </a:r>
            <a:r>
              <a:rPr lang="sk-SK" sz="4400" i="1" dirty="0" smtClean="0">
                <a:solidFill>
                  <a:srgbClr val="00467A"/>
                </a:solidFill>
              </a:rPr>
              <a:t/>
            </a:r>
            <a:br>
              <a:rPr lang="sk-SK" sz="4400" i="1" dirty="0" smtClean="0">
                <a:solidFill>
                  <a:srgbClr val="00467A"/>
                </a:solidFill>
              </a:rPr>
            </a:br>
            <a:r>
              <a:rPr lang="sk-SK" sz="4400" i="1" dirty="0" smtClean="0">
                <a:solidFill>
                  <a:srgbClr val="00467A"/>
                </a:solidFill>
              </a:rPr>
              <a:t>Odbory: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2845942" y="1793132"/>
            <a:ext cx="94779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3600" b="1" dirty="0" smtClean="0">
                <a:solidFill>
                  <a:srgbClr val="00467A"/>
                </a:solidFill>
              </a:rPr>
              <a:t>2561 M</a:t>
            </a:r>
            <a:r>
              <a:rPr lang="sk-SK" sz="3600" dirty="0" smtClean="0">
                <a:solidFill>
                  <a:srgbClr val="00467A"/>
                </a:solidFill>
              </a:rPr>
              <a:t> Informačné a sieťové technológie (3)</a:t>
            </a:r>
          </a:p>
          <a:p>
            <a:pPr>
              <a:lnSpc>
                <a:spcPct val="150000"/>
              </a:lnSpc>
            </a:pPr>
            <a:r>
              <a:rPr lang="sk-SK" sz="3600" b="1" dirty="0" smtClean="0">
                <a:solidFill>
                  <a:srgbClr val="00467A"/>
                </a:solidFill>
              </a:rPr>
              <a:t>2559 M</a:t>
            </a:r>
            <a:r>
              <a:rPr lang="sk-SK" sz="3600" dirty="0" smtClean="0">
                <a:solidFill>
                  <a:srgbClr val="00467A"/>
                </a:solidFill>
              </a:rPr>
              <a:t> Inteligentné technológie</a:t>
            </a:r>
          </a:p>
          <a:p>
            <a:pPr>
              <a:lnSpc>
                <a:spcPct val="150000"/>
              </a:lnSpc>
            </a:pPr>
            <a:r>
              <a:rPr lang="sk-SK" sz="3600" b="1" dirty="0" smtClean="0">
                <a:solidFill>
                  <a:srgbClr val="00467A"/>
                </a:solidFill>
              </a:rPr>
              <a:t>2675 M</a:t>
            </a:r>
            <a:r>
              <a:rPr lang="sk-SK" sz="3600" dirty="0" smtClean="0">
                <a:solidFill>
                  <a:srgbClr val="00467A"/>
                </a:solidFill>
              </a:rPr>
              <a:t> Elektrotechnika </a:t>
            </a:r>
            <a:r>
              <a:rPr lang="sk-SK" sz="3600" dirty="0" smtClean="0">
                <a:solidFill>
                  <a:srgbClr val="00467A"/>
                </a:solidFill>
              </a:rPr>
              <a:t>- </a:t>
            </a:r>
            <a:r>
              <a:rPr lang="sk-SK" sz="2800" dirty="0" smtClean="0">
                <a:solidFill>
                  <a:srgbClr val="00467A"/>
                </a:solidFill>
              </a:rPr>
              <a:t>p</a:t>
            </a:r>
            <a:r>
              <a:rPr lang="sk-SK" sz="2800" dirty="0" smtClean="0">
                <a:solidFill>
                  <a:srgbClr val="00467A"/>
                </a:solidFill>
              </a:rPr>
              <a:t>riemyselná informatika</a:t>
            </a:r>
          </a:p>
          <a:p>
            <a:pPr>
              <a:lnSpc>
                <a:spcPct val="150000"/>
              </a:lnSpc>
            </a:pPr>
            <a:r>
              <a:rPr lang="sk-SK" sz="3600" b="1" dirty="0" smtClean="0">
                <a:solidFill>
                  <a:srgbClr val="00467A"/>
                </a:solidFill>
              </a:rPr>
              <a:t>2387 M</a:t>
            </a:r>
            <a:r>
              <a:rPr lang="sk-SK" sz="3600" dirty="0" smtClean="0">
                <a:solidFill>
                  <a:srgbClr val="00467A"/>
                </a:solidFill>
              </a:rPr>
              <a:t> </a:t>
            </a:r>
            <a:r>
              <a:rPr lang="sk-SK" sz="3600" dirty="0" err="1" smtClean="0">
                <a:solidFill>
                  <a:srgbClr val="00467A"/>
                </a:solidFill>
              </a:rPr>
              <a:t>Mechatronika</a:t>
            </a:r>
            <a:endParaRPr lang="sk-SK" sz="3600" dirty="0" smtClean="0">
              <a:solidFill>
                <a:srgbClr val="00467A"/>
              </a:solidFill>
            </a:endParaRPr>
          </a:p>
          <a:p>
            <a:pPr>
              <a:lnSpc>
                <a:spcPct val="150000"/>
              </a:lnSpc>
            </a:pPr>
            <a:r>
              <a:rPr lang="sk-SK" sz="3600" b="1" dirty="0" smtClean="0">
                <a:solidFill>
                  <a:srgbClr val="00467A"/>
                </a:solidFill>
              </a:rPr>
              <a:t>2381 M</a:t>
            </a:r>
            <a:r>
              <a:rPr lang="sk-SK" sz="3600" dirty="0" smtClean="0">
                <a:solidFill>
                  <a:srgbClr val="00467A"/>
                </a:solidFill>
              </a:rPr>
              <a:t> Strojárstvo – grafické systémy</a:t>
            </a:r>
            <a:endParaRPr lang="sk-SK" sz="3600" dirty="0" smtClean="0">
              <a:solidFill>
                <a:srgbClr val="00467A"/>
              </a:solidFill>
            </a:endParaRPr>
          </a:p>
          <a:p>
            <a:pPr>
              <a:lnSpc>
                <a:spcPct val="150000"/>
              </a:lnSpc>
            </a:pPr>
            <a:r>
              <a:rPr lang="sk-SK" sz="3600" b="1" dirty="0" smtClean="0">
                <a:solidFill>
                  <a:srgbClr val="00467A"/>
                </a:solidFill>
              </a:rPr>
              <a:t>3968 M</a:t>
            </a:r>
            <a:r>
              <a:rPr lang="sk-SK" sz="3600" dirty="0" smtClean="0">
                <a:solidFill>
                  <a:srgbClr val="00467A"/>
                </a:solidFill>
              </a:rPr>
              <a:t> Logistika</a:t>
            </a:r>
          </a:p>
        </p:txBody>
      </p:sp>
    </p:spTree>
    <p:extLst>
      <p:ext uri="{BB962C8B-B14F-4D97-AF65-F5344CB8AC3E}">
        <p14:creationId xmlns:p14="http://schemas.microsoft.com/office/powerpoint/2010/main" val="199302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10429106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Projekt pracovne nazývaný „gameslab“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3" name="gamesl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000" y="2160000"/>
            <a:ext cx="7315200" cy="41148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1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Výučba:</a:t>
            </a:r>
            <a:endParaRPr lang="sk-SK" sz="4400" i="1" dirty="0">
              <a:solidFill>
                <a:srgbClr val="00467A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015048" y="1013618"/>
            <a:ext cx="9176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3600" b="1" dirty="0" smtClean="0">
                <a:solidFill>
                  <a:srgbClr val="00467A"/>
                </a:solidFill>
              </a:rPr>
              <a:t>1.ročník IST </a:t>
            </a:r>
            <a:r>
              <a:rPr lang="sk-SK" sz="3600" dirty="0" smtClean="0">
                <a:solidFill>
                  <a:srgbClr val="00467A"/>
                </a:solidFill>
              </a:rPr>
              <a:t>– programovanie hier pomocou jednoduchších engine-ov (g-develop, ...)</a:t>
            </a:r>
          </a:p>
          <a:p>
            <a:pPr>
              <a:lnSpc>
                <a:spcPct val="150000"/>
              </a:lnSpc>
            </a:pPr>
            <a:r>
              <a:rPr lang="sk-SK" sz="3600" b="1" dirty="0" smtClean="0">
                <a:solidFill>
                  <a:srgbClr val="00467A"/>
                </a:solidFill>
              </a:rPr>
              <a:t>2.ročník IST </a:t>
            </a:r>
            <a:r>
              <a:rPr lang="sk-SK" sz="3600" dirty="0" smtClean="0">
                <a:solidFill>
                  <a:srgbClr val="00467A"/>
                </a:solidFill>
              </a:rPr>
              <a:t>– programovanie hier pomocou Unity (výučba programovacieho jazyka C#)</a:t>
            </a:r>
          </a:p>
          <a:p>
            <a:pPr>
              <a:lnSpc>
                <a:spcPct val="150000"/>
              </a:lnSpc>
            </a:pPr>
            <a:endParaRPr lang="sk-SK" sz="3600" dirty="0">
              <a:solidFill>
                <a:srgbClr val="00467A"/>
              </a:solidFill>
            </a:endParaRPr>
          </a:p>
          <a:p>
            <a:pPr>
              <a:lnSpc>
                <a:spcPct val="150000"/>
              </a:lnSpc>
            </a:pPr>
            <a:r>
              <a:rPr lang="sk-SK" sz="3600" b="1" dirty="0" smtClean="0">
                <a:solidFill>
                  <a:srgbClr val="00467A"/>
                </a:solidFill>
              </a:rPr>
              <a:t>4.ročník ITE </a:t>
            </a:r>
            <a:r>
              <a:rPr lang="sk-SK" sz="3600" dirty="0" smtClean="0">
                <a:solidFill>
                  <a:srgbClr val="00467A"/>
                </a:solidFill>
              </a:rPr>
              <a:t>– 3D technológie (použitie 3D modelov v hrách / cutscénach</a:t>
            </a:r>
            <a:r>
              <a:rPr lang="sk-SK" sz="3600" dirty="0">
                <a:solidFill>
                  <a:srgbClr val="00467A"/>
                </a:solidFill>
              </a:rPr>
              <a:t> </a:t>
            </a:r>
            <a:r>
              <a:rPr lang="sk-SK" sz="3600" dirty="0" smtClean="0">
                <a:solidFill>
                  <a:srgbClr val="00467A"/>
                </a:solidFill>
              </a:rPr>
              <a:t>– Unity)</a:t>
            </a:r>
            <a:endParaRPr lang="sk-SK" sz="3600" dirty="0">
              <a:solidFill>
                <a:srgbClr val="00467A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0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1.ročník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121" y="3088257"/>
            <a:ext cx="3467945" cy="353036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17" y="2145079"/>
            <a:ext cx="3080955" cy="447354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121" y="684004"/>
            <a:ext cx="4761905" cy="216190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175" y="684004"/>
            <a:ext cx="2589107" cy="216190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6"/>
          <a:srcRect l="27605"/>
          <a:stretch/>
        </p:blipFill>
        <p:spPr>
          <a:xfrm>
            <a:off x="7900087" y="3088257"/>
            <a:ext cx="3786196" cy="353036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1.ročník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3" name="g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000" y="2160000"/>
            <a:ext cx="7315200" cy="41148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5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2.ročník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233" y="1845276"/>
            <a:ext cx="5911048" cy="490617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62" y="3860153"/>
            <a:ext cx="3845607" cy="289189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62" y="1845276"/>
            <a:ext cx="3845608" cy="1866723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2.ročník</a:t>
            </a:r>
            <a:endParaRPr lang="sk-SK" sz="4400" i="1" dirty="0">
              <a:solidFill>
                <a:srgbClr val="00467A"/>
              </a:solidFill>
            </a:endParaRPr>
          </a:p>
        </p:txBody>
      </p:sp>
      <p:pic>
        <p:nvPicPr>
          <p:cNvPr id="4" name="gameslab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000" y="2160000"/>
            <a:ext cx="7315200" cy="41148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2018" y="1013618"/>
            <a:ext cx="8458457" cy="831658"/>
          </a:xfrm>
        </p:spPr>
        <p:txBody>
          <a:bodyPr/>
          <a:lstStyle/>
          <a:p>
            <a:pPr algn="l"/>
            <a:r>
              <a:rPr lang="sk-SK" sz="4400" i="1" dirty="0" smtClean="0">
                <a:solidFill>
                  <a:srgbClr val="00467A"/>
                </a:solidFill>
              </a:rPr>
              <a:t>Iné aktivity:</a:t>
            </a:r>
            <a:endParaRPr lang="sk-SK" sz="4400" i="1" dirty="0">
              <a:solidFill>
                <a:srgbClr val="00467A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069492" y="1030092"/>
            <a:ext cx="6152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3600" dirty="0" smtClean="0">
                <a:solidFill>
                  <a:srgbClr val="00467A"/>
                </a:solidFill>
              </a:rPr>
              <a:t>GameJam, ŠPONGIA, SOČ ...</a:t>
            </a:r>
            <a:endParaRPr lang="sk-SK" sz="3600" dirty="0">
              <a:solidFill>
                <a:srgbClr val="00467A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026" y="2475384"/>
            <a:ext cx="6349206" cy="356825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48" y="2475384"/>
            <a:ext cx="4419769" cy="356825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475"/>
            <a:ext cx="2346987" cy="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9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</TotalTime>
  <Words>127</Words>
  <Application>Microsoft Office PowerPoint</Application>
  <PresentationFormat>Širokouhlá</PresentationFormat>
  <Paragraphs>28</Paragraphs>
  <Slides>14</Slides>
  <Notes>0</Notes>
  <HiddenSlides>0</HiddenSlides>
  <MMClips>4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Fazeta</vt:lpstr>
      <vt:lpstr>Stredná priemyselná škola informačných technológii</vt:lpstr>
      <vt:lpstr>Počet žiakov: 745 Odbory:</vt:lpstr>
      <vt:lpstr>Projekt pracovne nazývaný „gameslab“</vt:lpstr>
      <vt:lpstr>Výučba:</vt:lpstr>
      <vt:lpstr>1.ročník</vt:lpstr>
      <vt:lpstr>1.ročník</vt:lpstr>
      <vt:lpstr>2.ročník</vt:lpstr>
      <vt:lpstr>2.ročník</vt:lpstr>
      <vt:lpstr>Iné aktivity:</vt:lpstr>
      <vt:lpstr>Iné aktivity:</vt:lpstr>
      <vt:lpstr>Iné aktivity:</vt:lpstr>
      <vt:lpstr>Iné aktivity:</vt:lpstr>
      <vt:lpstr>Iné aktivity: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Stredná priemyselná škola informačných technológii</dc:title>
  <dc:creator>Admin</dc:creator>
  <cp:lastModifiedBy>ADMIN</cp:lastModifiedBy>
  <cp:revision>35</cp:revision>
  <dcterms:created xsi:type="dcterms:W3CDTF">2024-04-26T13:11:22Z</dcterms:created>
  <dcterms:modified xsi:type="dcterms:W3CDTF">2024-04-29T18:26:09Z</dcterms:modified>
</cp:coreProperties>
</file>