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1" r:id="rId5"/>
  </p:sldMasterIdLst>
  <p:notesMasterIdLst>
    <p:notesMasterId r:id="rId1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20318-38E2-48D2-B531-2E7B44D66D67}" v="78" dt="2024-05-02T10:33:59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39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Sýkora" userId="601b047c-bdca-4702-a044-a756d62ead9e" providerId="ADAL" clId="{F0020318-38E2-48D2-B531-2E7B44D66D67}"/>
    <pc:docChg chg="undo redo custSel addSld delSld modSld">
      <pc:chgData name="Peter Sýkora" userId="601b047c-bdca-4702-a044-a756d62ead9e" providerId="ADAL" clId="{F0020318-38E2-48D2-B531-2E7B44D66D67}" dt="2024-05-02T11:20:08.982" v="558" actId="1076"/>
      <pc:docMkLst>
        <pc:docMk/>
      </pc:docMkLst>
      <pc:sldChg chg="addSp modSp mod">
        <pc:chgData name="Peter Sýkora" userId="601b047c-bdca-4702-a044-a756d62ead9e" providerId="ADAL" clId="{F0020318-38E2-48D2-B531-2E7B44D66D67}" dt="2024-05-02T10:05:54.893" v="61" actId="1076"/>
        <pc:sldMkLst>
          <pc:docMk/>
          <pc:sldMk cId="629406200" sldId="256"/>
        </pc:sldMkLst>
        <pc:spChg chg="mod">
          <ac:chgData name="Peter Sýkora" userId="601b047c-bdca-4702-a044-a756d62ead9e" providerId="ADAL" clId="{F0020318-38E2-48D2-B531-2E7B44D66D67}" dt="2024-05-02T10:04:11.045" v="0"/>
          <ac:spMkLst>
            <pc:docMk/>
            <pc:sldMk cId="629406200" sldId="256"/>
            <ac:spMk id="2" creationId="{5CB9CC73-C46B-4913-B4CD-399CF1B84BD8}"/>
          </ac:spMkLst>
        </pc:spChg>
        <pc:spChg chg="mod">
          <ac:chgData name="Peter Sýkora" userId="601b047c-bdca-4702-a044-a756d62ead9e" providerId="ADAL" clId="{F0020318-38E2-48D2-B531-2E7B44D66D67}" dt="2024-05-02T10:05:51.914" v="60" actId="14100"/>
          <ac:spMkLst>
            <pc:docMk/>
            <pc:sldMk cId="629406200" sldId="256"/>
            <ac:spMk id="3" creationId="{8A5E77ED-DF22-492C-A23B-20F7DE8C6521}"/>
          </ac:spMkLst>
        </pc:spChg>
        <pc:spChg chg="mod">
          <ac:chgData name="Peter Sýkora" userId="601b047c-bdca-4702-a044-a756d62ead9e" providerId="ADAL" clId="{F0020318-38E2-48D2-B531-2E7B44D66D67}" dt="2024-05-02T10:04:54.873" v="50" actId="20577"/>
          <ac:spMkLst>
            <pc:docMk/>
            <pc:sldMk cId="629406200" sldId="256"/>
            <ac:spMk id="4" creationId="{96979437-3D18-47B7-8CC1-B7ECF1CA3997}"/>
          </ac:spMkLst>
        </pc:spChg>
        <pc:spChg chg="mod">
          <ac:chgData name="Peter Sýkora" userId="601b047c-bdca-4702-a044-a756d62ead9e" providerId="ADAL" clId="{F0020318-38E2-48D2-B531-2E7B44D66D67}" dt="2024-05-02T10:04:57.969" v="54" actId="20577"/>
          <ac:spMkLst>
            <pc:docMk/>
            <pc:sldMk cId="629406200" sldId="256"/>
            <ac:spMk id="5" creationId="{B2B8D38C-FFEB-422E-B21A-F229D2DED181}"/>
          </ac:spMkLst>
        </pc:spChg>
        <pc:spChg chg="add mod">
          <ac:chgData name="Peter Sýkora" userId="601b047c-bdca-4702-a044-a756d62ead9e" providerId="ADAL" clId="{F0020318-38E2-48D2-B531-2E7B44D66D67}" dt="2024-05-02T10:04:45.720" v="27" actId="14100"/>
          <ac:spMkLst>
            <pc:docMk/>
            <pc:sldMk cId="629406200" sldId="256"/>
            <ac:spMk id="6" creationId="{16B262E9-4DFB-2B73-30DB-A3B24A7582B8}"/>
          </ac:spMkLst>
        </pc:spChg>
        <pc:cxnChg chg="add mod">
          <ac:chgData name="Peter Sýkora" userId="601b047c-bdca-4702-a044-a756d62ead9e" providerId="ADAL" clId="{F0020318-38E2-48D2-B531-2E7B44D66D67}" dt="2024-05-02T10:05:54.893" v="61" actId="1076"/>
          <ac:cxnSpMkLst>
            <pc:docMk/>
            <pc:sldMk cId="629406200" sldId="256"/>
            <ac:cxnSpMk id="8" creationId="{71815100-351D-83B3-F771-16CA0C9F10A6}"/>
          </ac:cxnSpMkLst>
        </pc:cxnChg>
      </pc:sldChg>
      <pc:sldChg chg="addSp delSp modSp new mod">
        <pc:chgData name="Peter Sýkora" userId="601b047c-bdca-4702-a044-a756d62ead9e" providerId="ADAL" clId="{F0020318-38E2-48D2-B531-2E7B44D66D67}" dt="2024-05-02T10:38:04.649" v="549" actId="20577"/>
        <pc:sldMkLst>
          <pc:docMk/>
          <pc:sldMk cId="2599532097" sldId="257"/>
        </pc:sldMkLst>
        <pc:spChg chg="mod">
          <ac:chgData name="Peter Sýkora" userId="601b047c-bdca-4702-a044-a756d62ead9e" providerId="ADAL" clId="{F0020318-38E2-48D2-B531-2E7B44D66D67}" dt="2024-05-02T10:38:04.649" v="549" actId="20577"/>
          <ac:spMkLst>
            <pc:docMk/>
            <pc:sldMk cId="2599532097" sldId="257"/>
            <ac:spMk id="2" creationId="{39EC14D5-B0B4-7911-E431-F979E64C57B2}"/>
          </ac:spMkLst>
        </pc:spChg>
        <pc:spChg chg="mod">
          <ac:chgData name="Peter Sýkora" userId="601b047c-bdca-4702-a044-a756d62ead9e" providerId="ADAL" clId="{F0020318-38E2-48D2-B531-2E7B44D66D67}" dt="2024-05-02T10:37:11.207" v="517" actId="20577"/>
          <ac:spMkLst>
            <pc:docMk/>
            <pc:sldMk cId="2599532097" sldId="257"/>
            <ac:spMk id="3" creationId="{5BB63A54-3F09-28FB-3D5D-B9141E313194}"/>
          </ac:spMkLst>
        </pc:spChg>
        <pc:spChg chg="add del mod">
          <ac:chgData name="Peter Sýkora" userId="601b047c-bdca-4702-a044-a756d62ead9e" providerId="ADAL" clId="{F0020318-38E2-48D2-B531-2E7B44D66D67}" dt="2024-05-02T10:07:48.698" v="75" actId="478"/>
          <ac:spMkLst>
            <pc:docMk/>
            <pc:sldMk cId="2599532097" sldId="257"/>
            <ac:spMk id="4" creationId="{49B0952A-8550-BB43-B8AE-851CC0937275}"/>
          </ac:spMkLst>
        </pc:spChg>
        <pc:spChg chg="add mod">
          <ac:chgData name="Peter Sýkora" userId="601b047c-bdca-4702-a044-a756d62ead9e" providerId="ADAL" clId="{F0020318-38E2-48D2-B531-2E7B44D66D67}" dt="2024-05-02T10:33:05.792" v="512" actId="20577"/>
          <ac:spMkLst>
            <pc:docMk/>
            <pc:sldMk cId="2599532097" sldId="257"/>
            <ac:spMk id="5" creationId="{EC7022CD-2D46-6A64-8625-332F007C1DC1}"/>
          </ac:spMkLst>
        </pc:spChg>
      </pc:sldChg>
      <pc:sldChg chg="addSp delSp modSp new mod">
        <pc:chgData name="Peter Sýkora" userId="601b047c-bdca-4702-a044-a756d62ead9e" providerId="ADAL" clId="{F0020318-38E2-48D2-B531-2E7B44D66D67}" dt="2024-05-02T10:30:45.385" v="425" actId="1076"/>
        <pc:sldMkLst>
          <pc:docMk/>
          <pc:sldMk cId="1463874746" sldId="258"/>
        </pc:sldMkLst>
        <pc:spChg chg="mod">
          <ac:chgData name="Peter Sýkora" userId="601b047c-bdca-4702-a044-a756d62ead9e" providerId="ADAL" clId="{F0020318-38E2-48D2-B531-2E7B44D66D67}" dt="2024-05-02T10:09:06.581" v="103" actId="404"/>
          <ac:spMkLst>
            <pc:docMk/>
            <pc:sldMk cId="1463874746" sldId="258"/>
            <ac:spMk id="2" creationId="{7B38E38E-8B5E-3705-498C-5E7A283A42BC}"/>
          </ac:spMkLst>
        </pc:spChg>
        <pc:spChg chg="add del mod">
          <ac:chgData name="Peter Sýkora" userId="601b047c-bdca-4702-a044-a756d62ead9e" providerId="ADAL" clId="{F0020318-38E2-48D2-B531-2E7B44D66D67}" dt="2024-05-02T10:09:58.675" v="119" actId="404"/>
          <ac:spMkLst>
            <pc:docMk/>
            <pc:sldMk cId="1463874746" sldId="258"/>
            <ac:spMk id="3" creationId="{0B3D9D96-D3B0-AA7A-6115-960683F4AC06}"/>
          </ac:spMkLst>
        </pc:spChg>
        <pc:picChg chg="add del mod ord">
          <ac:chgData name="Peter Sýkora" userId="601b047c-bdca-4702-a044-a756d62ead9e" providerId="ADAL" clId="{F0020318-38E2-48D2-B531-2E7B44D66D67}" dt="2024-05-02T10:09:19.523" v="105" actId="22"/>
          <ac:picMkLst>
            <pc:docMk/>
            <pc:sldMk cId="1463874746" sldId="258"/>
            <ac:picMk id="5" creationId="{71253CC4-4816-E9B1-3EF6-112E18B4A8FE}"/>
          </ac:picMkLst>
        </pc:picChg>
        <pc:picChg chg="add mod">
          <ac:chgData name="Peter Sýkora" userId="601b047c-bdca-4702-a044-a756d62ead9e" providerId="ADAL" clId="{F0020318-38E2-48D2-B531-2E7B44D66D67}" dt="2024-05-02T10:30:38.854" v="423" actId="1076"/>
          <ac:picMkLst>
            <pc:docMk/>
            <pc:sldMk cId="1463874746" sldId="258"/>
            <ac:picMk id="6" creationId="{EF96739F-AED8-2FFA-2A7F-7908A7D531D7}"/>
          </ac:picMkLst>
        </pc:picChg>
        <pc:picChg chg="add mod">
          <ac:chgData name="Peter Sýkora" userId="601b047c-bdca-4702-a044-a756d62ead9e" providerId="ADAL" clId="{F0020318-38E2-48D2-B531-2E7B44D66D67}" dt="2024-05-02T10:30:40.627" v="424" actId="1076"/>
          <ac:picMkLst>
            <pc:docMk/>
            <pc:sldMk cId="1463874746" sldId="258"/>
            <ac:picMk id="7" creationId="{69723AB9-1C9D-284C-4BD1-6F985E0B2014}"/>
          </ac:picMkLst>
        </pc:picChg>
        <pc:picChg chg="add mod">
          <ac:chgData name="Peter Sýkora" userId="601b047c-bdca-4702-a044-a756d62ead9e" providerId="ADAL" clId="{F0020318-38E2-48D2-B531-2E7B44D66D67}" dt="2024-05-02T10:30:45.385" v="425" actId="1076"/>
          <ac:picMkLst>
            <pc:docMk/>
            <pc:sldMk cId="1463874746" sldId="258"/>
            <ac:picMk id="9" creationId="{CE83DA50-EEBA-080C-974E-9284D0D11E30}"/>
          </ac:picMkLst>
        </pc:picChg>
      </pc:sldChg>
      <pc:sldChg chg="addSp delSp modSp new mod">
        <pc:chgData name="Peter Sýkora" userId="601b047c-bdca-4702-a044-a756d62ead9e" providerId="ADAL" clId="{F0020318-38E2-48D2-B531-2E7B44D66D67}" dt="2024-05-02T10:14:47.184" v="173" actId="1076"/>
        <pc:sldMkLst>
          <pc:docMk/>
          <pc:sldMk cId="3973018749" sldId="259"/>
        </pc:sldMkLst>
        <pc:spChg chg="mod">
          <ac:chgData name="Peter Sýkora" userId="601b047c-bdca-4702-a044-a756d62ead9e" providerId="ADAL" clId="{F0020318-38E2-48D2-B531-2E7B44D66D67}" dt="2024-05-02T10:10:35.153" v="131" actId="404"/>
          <ac:spMkLst>
            <pc:docMk/>
            <pc:sldMk cId="3973018749" sldId="259"/>
            <ac:spMk id="2" creationId="{E1E876B7-05D1-3F4B-BD84-E46C84A337E8}"/>
          </ac:spMkLst>
        </pc:spChg>
        <pc:spChg chg="mod">
          <ac:chgData name="Peter Sýkora" userId="601b047c-bdca-4702-a044-a756d62ead9e" providerId="ADAL" clId="{F0020318-38E2-48D2-B531-2E7B44D66D67}" dt="2024-05-02T10:10:47.051" v="135" actId="15"/>
          <ac:spMkLst>
            <pc:docMk/>
            <pc:sldMk cId="3973018749" sldId="259"/>
            <ac:spMk id="3" creationId="{2310285D-4AF8-B246-79FB-DC4160825526}"/>
          </ac:spMkLst>
        </pc:spChg>
        <pc:picChg chg="add del mod">
          <ac:chgData name="Peter Sýkora" userId="601b047c-bdca-4702-a044-a756d62ead9e" providerId="ADAL" clId="{F0020318-38E2-48D2-B531-2E7B44D66D67}" dt="2024-05-02T10:13:12.504" v="144" actId="478"/>
          <ac:picMkLst>
            <pc:docMk/>
            <pc:sldMk cId="3973018749" sldId="259"/>
            <ac:picMk id="4" creationId="{24806D99-1E75-A461-5AFC-5689F8F8ECBD}"/>
          </ac:picMkLst>
        </pc:picChg>
        <pc:picChg chg="add del mod">
          <ac:chgData name="Peter Sýkora" userId="601b047c-bdca-4702-a044-a756d62ead9e" providerId="ADAL" clId="{F0020318-38E2-48D2-B531-2E7B44D66D67}" dt="2024-05-02T10:13:12.504" v="144" actId="478"/>
          <ac:picMkLst>
            <pc:docMk/>
            <pc:sldMk cId="3973018749" sldId="259"/>
            <ac:picMk id="5" creationId="{79CDE08D-A93F-B012-150E-8B318F1D98F0}"/>
          </ac:picMkLst>
        </pc:picChg>
        <pc:picChg chg="add del mod">
          <ac:chgData name="Peter Sýkora" userId="601b047c-bdca-4702-a044-a756d62ead9e" providerId="ADAL" clId="{F0020318-38E2-48D2-B531-2E7B44D66D67}" dt="2024-05-02T10:13:12.504" v="144" actId="478"/>
          <ac:picMkLst>
            <pc:docMk/>
            <pc:sldMk cId="3973018749" sldId="259"/>
            <ac:picMk id="6" creationId="{DD5A468B-145C-5CAA-D211-745789DD6B92}"/>
          </ac:picMkLst>
        </pc:picChg>
        <pc:picChg chg="add mod">
          <ac:chgData name="Peter Sýkora" userId="601b047c-bdca-4702-a044-a756d62ead9e" providerId="ADAL" clId="{F0020318-38E2-48D2-B531-2E7B44D66D67}" dt="2024-05-02T10:14:38.790" v="172" actId="1076"/>
          <ac:picMkLst>
            <pc:docMk/>
            <pc:sldMk cId="3973018749" sldId="259"/>
            <ac:picMk id="8" creationId="{7DA00E80-3328-645C-DF5C-5F88127AD634}"/>
          </ac:picMkLst>
        </pc:picChg>
        <pc:picChg chg="add mod">
          <ac:chgData name="Peter Sýkora" userId="601b047c-bdca-4702-a044-a756d62ead9e" providerId="ADAL" clId="{F0020318-38E2-48D2-B531-2E7B44D66D67}" dt="2024-05-02T10:14:47.184" v="173" actId="1076"/>
          <ac:picMkLst>
            <pc:docMk/>
            <pc:sldMk cId="3973018749" sldId="259"/>
            <ac:picMk id="10" creationId="{5CE42EA5-10E6-D995-AEFA-7708FF18FC70}"/>
          </ac:picMkLst>
        </pc:picChg>
        <pc:picChg chg="add mod">
          <ac:chgData name="Peter Sýkora" userId="601b047c-bdca-4702-a044-a756d62ead9e" providerId="ADAL" clId="{F0020318-38E2-48D2-B531-2E7B44D66D67}" dt="2024-05-02T10:14:35.638" v="171" actId="1076"/>
          <ac:picMkLst>
            <pc:docMk/>
            <pc:sldMk cId="3973018749" sldId="259"/>
            <ac:picMk id="12" creationId="{8D5779D8-5780-4723-FC91-679AADF1C351}"/>
          </ac:picMkLst>
        </pc:picChg>
      </pc:sldChg>
      <pc:sldChg chg="addSp delSp modSp new mod">
        <pc:chgData name="Peter Sýkora" userId="601b047c-bdca-4702-a044-a756d62ead9e" providerId="ADAL" clId="{F0020318-38E2-48D2-B531-2E7B44D66D67}" dt="2024-05-02T11:20:08.982" v="558" actId="1076"/>
        <pc:sldMkLst>
          <pc:docMk/>
          <pc:sldMk cId="1203043880" sldId="260"/>
        </pc:sldMkLst>
        <pc:spChg chg="mod">
          <ac:chgData name="Peter Sýkora" userId="601b047c-bdca-4702-a044-a756d62ead9e" providerId="ADAL" clId="{F0020318-38E2-48D2-B531-2E7B44D66D67}" dt="2024-05-02T10:15:21.381" v="177" actId="404"/>
          <ac:spMkLst>
            <pc:docMk/>
            <pc:sldMk cId="1203043880" sldId="260"/>
            <ac:spMk id="2" creationId="{3F008769-E85A-BCAB-FFF7-AB5AFEB7F3AA}"/>
          </ac:spMkLst>
        </pc:spChg>
        <pc:spChg chg="mod">
          <ac:chgData name="Peter Sýkora" userId="601b047c-bdca-4702-a044-a756d62ead9e" providerId="ADAL" clId="{F0020318-38E2-48D2-B531-2E7B44D66D67}" dt="2024-05-02T10:17:41.240" v="209" actId="20577"/>
          <ac:spMkLst>
            <pc:docMk/>
            <pc:sldMk cId="1203043880" sldId="260"/>
            <ac:spMk id="3" creationId="{905E45BA-DFE0-E4E4-2CFC-F65C28D75434}"/>
          </ac:spMkLst>
        </pc:spChg>
        <pc:picChg chg="add mod">
          <ac:chgData name="Peter Sýkora" userId="601b047c-bdca-4702-a044-a756d62ead9e" providerId="ADAL" clId="{F0020318-38E2-48D2-B531-2E7B44D66D67}" dt="2024-05-02T10:23:34.536" v="347"/>
          <ac:picMkLst>
            <pc:docMk/>
            <pc:sldMk cId="1203043880" sldId="260"/>
            <ac:picMk id="5" creationId="{AB051285-A9BF-5382-6B0B-ECB4051F1F96}"/>
          </ac:picMkLst>
        </pc:picChg>
        <pc:picChg chg="add del mod">
          <ac:chgData name="Peter Sýkora" userId="601b047c-bdca-4702-a044-a756d62ead9e" providerId="ADAL" clId="{F0020318-38E2-48D2-B531-2E7B44D66D67}" dt="2024-05-02T11:19:29.389" v="555" actId="478"/>
          <ac:picMkLst>
            <pc:docMk/>
            <pc:sldMk cId="1203043880" sldId="260"/>
            <ac:picMk id="8" creationId="{C55621A0-14F0-3CE1-29D4-D98A2A60A012}"/>
          </ac:picMkLst>
        </pc:picChg>
        <pc:picChg chg="add mod">
          <ac:chgData name="Peter Sýkora" userId="601b047c-bdca-4702-a044-a756d62ead9e" providerId="ADAL" clId="{F0020318-38E2-48D2-B531-2E7B44D66D67}" dt="2024-05-02T11:20:08.982" v="558" actId="1076"/>
          <ac:picMkLst>
            <pc:docMk/>
            <pc:sldMk cId="1203043880" sldId="260"/>
            <ac:picMk id="10" creationId="{F111AB1A-B7E7-3C74-D89A-C838D3578344}"/>
          </ac:picMkLst>
        </pc:picChg>
      </pc:sldChg>
      <pc:sldChg chg="addSp modSp new mod">
        <pc:chgData name="Peter Sýkora" userId="601b047c-bdca-4702-a044-a756d62ead9e" providerId="ADAL" clId="{F0020318-38E2-48D2-B531-2E7B44D66D67}" dt="2024-05-02T10:22:46.700" v="286" actId="1076"/>
        <pc:sldMkLst>
          <pc:docMk/>
          <pc:sldMk cId="1452112499" sldId="261"/>
        </pc:sldMkLst>
        <pc:spChg chg="mod">
          <ac:chgData name="Peter Sýkora" userId="601b047c-bdca-4702-a044-a756d62ead9e" providerId="ADAL" clId="{F0020318-38E2-48D2-B531-2E7B44D66D67}" dt="2024-05-02T10:21:49.843" v="282" actId="27636"/>
          <ac:spMkLst>
            <pc:docMk/>
            <pc:sldMk cId="1452112499" sldId="261"/>
            <ac:spMk id="2" creationId="{E84348C7-C8DB-7AE0-9A02-48A6EEAC1EEF}"/>
          </ac:spMkLst>
        </pc:spChg>
        <pc:spChg chg="mod">
          <ac:chgData name="Peter Sýkora" userId="601b047c-bdca-4702-a044-a756d62ead9e" providerId="ADAL" clId="{F0020318-38E2-48D2-B531-2E7B44D66D67}" dt="2024-05-02T10:19:38.400" v="258" actId="15"/>
          <ac:spMkLst>
            <pc:docMk/>
            <pc:sldMk cId="1452112499" sldId="261"/>
            <ac:spMk id="3" creationId="{680DE0C1-445C-7D0A-C5B1-6897A7994FD3}"/>
          </ac:spMkLst>
        </pc:spChg>
        <pc:picChg chg="add mod">
          <ac:chgData name="Peter Sýkora" userId="601b047c-bdca-4702-a044-a756d62ead9e" providerId="ADAL" clId="{F0020318-38E2-48D2-B531-2E7B44D66D67}" dt="2024-05-02T10:22:46.700" v="286" actId="1076"/>
          <ac:picMkLst>
            <pc:docMk/>
            <pc:sldMk cId="1452112499" sldId="261"/>
            <ac:picMk id="4" creationId="{0B27CC52-916D-7C05-6B0D-CAE75E82CCB8}"/>
          </ac:picMkLst>
        </pc:picChg>
        <pc:picChg chg="add mod">
          <ac:chgData name="Peter Sýkora" userId="601b047c-bdca-4702-a044-a756d62ead9e" providerId="ADAL" clId="{F0020318-38E2-48D2-B531-2E7B44D66D67}" dt="2024-05-02T10:19:58.402" v="261" actId="1076"/>
          <ac:picMkLst>
            <pc:docMk/>
            <pc:sldMk cId="1452112499" sldId="261"/>
            <ac:picMk id="5" creationId="{F992F0C5-2EEA-F695-602D-23DE17E1E027}"/>
          </ac:picMkLst>
        </pc:picChg>
        <pc:picChg chg="add mod">
          <ac:chgData name="Peter Sýkora" userId="601b047c-bdca-4702-a044-a756d62ead9e" providerId="ADAL" clId="{F0020318-38E2-48D2-B531-2E7B44D66D67}" dt="2024-05-02T10:22:43.730" v="285" actId="1076"/>
          <ac:picMkLst>
            <pc:docMk/>
            <pc:sldMk cId="1452112499" sldId="261"/>
            <ac:picMk id="7" creationId="{37EBAC0A-7186-A7E4-823F-E0EB64790E8C}"/>
          </ac:picMkLst>
        </pc:picChg>
      </pc:sldChg>
      <pc:sldChg chg="addSp modSp new mod">
        <pc:chgData name="Peter Sýkora" userId="601b047c-bdca-4702-a044-a756d62ead9e" providerId="ADAL" clId="{F0020318-38E2-48D2-B531-2E7B44D66D67}" dt="2024-05-02T10:28:05.429" v="381" actId="1076"/>
        <pc:sldMkLst>
          <pc:docMk/>
          <pc:sldMk cId="2619519066" sldId="262"/>
        </pc:sldMkLst>
        <pc:spChg chg="mod">
          <ac:chgData name="Peter Sýkora" userId="601b047c-bdca-4702-a044-a756d62ead9e" providerId="ADAL" clId="{F0020318-38E2-48D2-B531-2E7B44D66D67}" dt="2024-05-02T10:26:02.764" v="376" actId="14100"/>
          <ac:spMkLst>
            <pc:docMk/>
            <pc:sldMk cId="2619519066" sldId="262"/>
            <ac:spMk id="2" creationId="{AAF60E93-C65A-5770-A9AD-4CC47B9FF795}"/>
          </ac:spMkLst>
        </pc:spChg>
        <pc:spChg chg="mod">
          <ac:chgData name="Peter Sýkora" userId="601b047c-bdca-4702-a044-a756d62ead9e" providerId="ADAL" clId="{F0020318-38E2-48D2-B531-2E7B44D66D67}" dt="2024-05-02T10:25:57.036" v="375" actId="14100"/>
          <ac:spMkLst>
            <pc:docMk/>
            <pc:sldMk cId="2619519066" sldId="262"/>
            <ac:spMk id="3" creationId="{BCE39355-63E3-865F-FDC0-45BA7C872ECD}"/>
          </ac:spMkLst>
        </pc:spChg>
        <pc:picChg chg="add mod">
          <ac:chgData name="Peter Sýkora" userId="601b047c-bdca-4702-a044-a756d62ead9e" providerId="ADAL" clId="{F0020318-38E2-48D2-B531-2E7B44D66D67}" dt="2024-05-02T10:24:31.788" v="357"/>
          <ac:picMkLst>
            <pc:docMk/>
            <pc:sldMk cId="2619519066" sldId="262"/>
            <ac:picMk id="4" creationId="{1D1B87BB-B82F-870E-0C29-30821BD35512}"/>
          </ac:picMkLst>
        </pc:picChg>
        <pc:picChg chg="add mod">
          <ac:chgData name="Peter Sýkora" userId="601b047c-bdca-4702-a044-a756d62ead9e" providerId="ADAL" clId="{F0020318-38E2-48D2-B531-2E7B44D66D67}" dt="2024-05-02T10:28:05.429" v="381" actId="1076"/>
          <ac:picMkLst>
            <pc:docMk/>
            <pc:sldMk cId="2619519066" sldId="262"/>
            <ac:picMk id="5" creationId="{E58A4B1F-7500-4247-E418-72F5FB1B18AD}"/>
          </ac:picMkLst>
        </pc:picChg>
        <pc:picChg chg="add mod">
          <ac:chgData name="Peter Sýkora" userId="601b047c-bdca-4702-a044-a756d62ead9e" providerId="ADAL" clId="{F0020318-38E2-48D2-B531-2E7B44D66D67}" dt="2024-05-02T10:26:19.429" v="378" actId="1076"/>
          <ac:picMkLst>
            <pc:docMk/>
            <pc:sldMk cId="2619519066" sldId="262"/>
            <ac:picMk id="6" creationId="{D050620C-209B-698D-44E0-BA85389C52BF}"/>
          </ac:picMkLst>
        </pc:picChg>
        <pc:picChg chg="add mod">
          <ac:chgData name="Peter Sýkora" userId="601b047c-bdca-4702-a044-a756d62ead9e" providerId="ADAL" clId="{F0020318-38E2-48D2-B531-2E7B44D66D67}" dt="2024-05-02T10:26:19.429" v="378" actId="1076"/>
          <ac:picMkLst>
            <pc:docMk/>
            <pc:sldMk cId="2619519066" sldId="262"/>
            <ac:picMk id="7" creationId="{2F62BAB4-A983-28E3-DE79-3F4A929C604C}"/>
          </ac:picMkLst>
        </pc:picChg>
        <pc:picChg chg="add mod">
          <ac:chgData name="Peter Sýkora" userId="601b047c-bdca-4702-a044-a756d62ead9e" providerId="ADAL" clId="{F0020318-38E2-48D2-B531-2E7B44D66D67}" dt="2024-05-02T10:26:19.429" v="378" actId="1076"/>
          <ac:picMkLst>
            <pc:docMk/>
            <pc:sldMk cId="2619519066" sldId="262"/>
            <ac:picMk id="8" creationId="{8B784A55-BB27-0016-4DD3-8F4EBE6726FF}"/>
          </ac:picMkLst>
        </pc:picChg>
      </pc:sldChg>
      <pc:sldChg chg="modSp new mod">
        <pc:chgData name="Peter Sýkora" userId="601b047c-bdca-4702-a044-a756d62ead9e" providerId="ADAL" clId="{F0020318-38E2-48D2-B531-2E7B44D66D67}" dt="2024-05-02T10:28:46.546" v="412" actId="20577"/>
        <pc:sldMkLst>
          <pc:docMk/>
          <pc:sldMk cId="2654856431" sldId="263"/>
        </pc:sldMkLst>
        <pc:spChg chg="mod">
          <ac:chgData name="Peter Sýkora" userId="601b047c-bdca-4702-a044-a756d62ead9e" providerId="ADAL" clId="{F0020318-38E2-48D2-B531-2E7B44D66D67}" dt="2024-05-02T10:28:46.546" v="412" actId="20577"/>
          <ac:spMkLst>
            <pc:docMk/>
            <pc:sldMk cId="2654856431" sldId="263"/>
            <ac:spMk id="2" creationId="{38B6E8AA-B051-F32C-D105-CAE6D0C0B813}"/>
          </ac:spMkLst>
        </pc:spChg>
      </pc:sldChg>
      <pc:sldChg chg="new del">
        <pc:chgData name="Peter Sýkora" userId="601b047c-bdca-4702-a044-a756d62ead9e" providerId="ADAL" clId="{F0020318-38E2-48D2-B531-2E7B44D66D67}" dt="2024-05-02T10:40:42.232" v="551" actId="47"/>
        <pc:sldMkLst>
          <pc:docMk/>
          <pc:sldMk cId="1330754316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33425-759F-4019-B073-F6AE095342F7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28B0E-290B-42F9-88E1-0A0B1EB4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20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617944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7145-F693-4C5E-8FFB-344E73A00F8D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943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6819-0F71-4C1D-9286-33BF6809D3B7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10577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77E7-A243-429D-A241-BAC9169E7916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9235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2278932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2441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Kliknutím upravte štýl predlohy podnadpisu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5322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9AD3-8771-4F40-85CA-3ABA04E87855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332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9311-4AEA-449E-9BBE-F8AB3B26FE2F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21009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nadpisu</a:t>
            </a:r>
            <a:endParaRPr lang="en-GB" noProof="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Kliknite</a:t>
            </a:r>
            <a:r>
              <a:rPr lang="en-GB" noProof="0" dirty="0"/>
              <a:t> </a:t>
            </a:r>
            <a:r>
              <a:rPr lang="en-GB" noProof="0" dirty="0" err="1"/>
              <a:t>sem</a:t>
            </a:r>
            <a:r>
              <a:rPr lang="en-GB" noProof="0" dirty="0"/>
              <a:t> a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štýly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textu</a:t>
            </a:r>
            <a:endParaRPr lang="en-GB" noProof="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C3DF-D31C-4F1B-A366-24AA946D80A3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6745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85F6-9A3B-4218-9B51-7C803783F075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890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D2DBC-3A89-4AC8-8AEE-41B846123370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1055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5C61-0441-49F9-858F-826097F6302D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89790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10A1-BA64-4339-A532-EC8668916313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10731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2A1-728C-4212-97B3-3B1841760D07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5689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FDDA-4FDF-4180-B7FD-F00A69008883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7253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3470-B902-4654-BCF8-699ABAF69A26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2507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CCE6-75EC-4DC0-BA0E-F7DB1D0D5CAF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5584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0CDA-1AFD-422F-AE8E-3C14965294BD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4880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 for your attention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1793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 for your attention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2713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14171-770B-4325-B7B4-BF4AB3B05BFF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3331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D42E-7B40-46BF-8DA9-7D5412CB465C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54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CB46-9CD0-4BA6-B520-2FB6039A9431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3523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FD10-DF82-4117-8F25-D86C4DA6E6A1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591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88FA-0BE4-4863-A779-2979DAACEC2F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6301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7117-B43F-4CC2-A8B7-BDE816E4684C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254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313A-08C5-46A7-960A-18D69B5B62EB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538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4D13563-C53F-4FB3-8883-62844785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31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06CA8E-DCF1-4C3B-A173-87700439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32" y="1825625"/>
            <a:ext cx="10953136" cy="42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45E122F-963A-41BD-B9AD-2EA271970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9703" y="6356350"/>
            <a:ext cx="1179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8E6093FB-84FD-4622-A233-A77356913D6C}" type="datetime1">
              <a:rPr lang="sk-SK" smtClean="0"/>
              <a:t>2. 5. 2024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4539FE-0554-42A5-90C1-B43F38DE3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3329" y="6356350"/>
            <a:ext cx="71087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C068EEE-1CCC-487C-B10D-B1F1443D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9432" y="6356350"/>
            <a:ext cx="8357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88B1ADE3-CEC1-4865-B89E-400CA97230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1441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4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7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37722"/>
          </a:solidFill>
          <a:latin typeface="Public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4D13563-C53F-4FB3-8883-62844785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31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06CA8E-DCF1-4C3B-A173-87700439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32" y="1825625"/>
            <a:ext cx="10953136" cy="42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45E122F-963A-41BD-B9AD-2EA271970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9703" y="6356350"/>
            <a:ext cx="10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895A7BBC-E715-4C88-B5AD-BA6228849F65}" type="datetime1">
              <a:rPr lang="sk-SK" noProof="0" smtClean="0"/>
              <a:t>2. 5. 2024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4539FE-0554-42A5-90C1-B43F38DE3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3329" y="6356350"/>
            <a:ext cx="71087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C068EEE-1CCC-487C-B10D-B1F1443D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9432" y="6356350"/>
            <a:ext cx="8357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88B1ADE3-CEC1-4865-B89E-400CA97230FE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295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5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37722"/>
          </a:solidFill>
          <a:latin typeface="Public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9CC73-C46B-4913-B4CD-399CF1B84B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Vývoj Hier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5E77ED-DF22-492C-A23B-20F7DE8C6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7654" y="3602038"/>
            <a:ext cx="9674411" cy="1241267"/>
          </a:xfrm>
        </p:spPr>
        <p:txBody>
          <a:bodyPr>
            <a:normAutofit lnSpcReduction="10000"/>
          </a:bodyPr>
          <a:lstStyle/>
          <a:p>
            <a:r>
              <a:rPr lang="sk-SK" dirty="0"/>
              <a:t>Katedra multimédií a informačno-komunikačných technológií</a:t>
            </a:r>
          </a:p>
          <a:p>
            <a:r>
              <a:rPr lang="sk-SK" dirty="0"/>
              <a:t>Fakulta elektrotechniky a informačných technológií</a:t>
            </a:r>
          </a:p>
          <a:p>
            <a:r>
              <a:rPr lang="sk-SK" dirty="0"/>
              <a:t>Žilinská univerzita v Žiline</a:t>
            </a:r>
          </a:p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979437-3D18-47B7-8CC1-B7ECF1CA39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Ing. Peter Sýkora, PhD.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2B8D38C-FFEB-422E-B21A-F229D2DED1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2024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16B262E9-4DFB-2B73-30DB-A3B24A7582B8}"/>
              </a:ext>
            </a:extLst>
          </p:cNvPr>
          <p:cNvSpPr txBox="1">
            <a:spLocks/>
          </p:cNvSpPr>
          <p:nvPr/>
        </p:nvSpPr>
        <p:spPr>
          <a:xfrm>
            <a:off x="333632" y="3602038"/>
            <a:ext cx="1451919" cy="12412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latin typeface="Public Sans Light" pitchFamily="2" charset="-18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F37722"/>
                </a:solidFill>
                <a:latin typeface="Public Sans Light" pitchFamily="2" charset="-18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rgbClr val="F37722"/>
                </a:solidFill>
                <a:latin typeface="Public Sans Light" pitchFamily="2" charset="-18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F37722"/>
                </a:solidFill>
                <a:latin typeface="Public Sans Light" pitchFamily="2" charset="-18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F37722"/>
                </a:solidFill>
                <a:latin typeface="Public Sans Light" pitchFamily="2" charset="-18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k-SK" dirty="0"/>
              <a:t>KMIKT</a:t>
            </a:r>
          </a:p>
          <a:p>
            <a:pPr algn="r"/>
            <a:r>
              <a:rPr lang="sk-SK" dirty="0"/>
              <a:t>FEIT</a:t>
            </a:r>
          </a:p>
          <a:p>
            <a:pPr algn="r"/>
            <a:r>
              <a:rPr lang="sk-SK" dirty="0"/>
              <a:t>UNIZA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815100-351D-83B3-F771-16CA0C9F10A6}"/>
              </a:ext>
            </a:extLst>
          </p:cNvPr>
          <p:cNvCxnSpPr>
            <a:cxnSpLocks/>
          </p:cNvCxnSpPr>
          <p:nvPr/>
        </p:nvCxnSpPr>
        <p:spPr>
          <a:xfrm>
            <a:off x="1865870" y="3429000"/>
            <a:ext cx="0" cy="1414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406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14D5-B0B4-7911-E431-F979E64C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Výučba</a:t>
            </a:r>
            <a:br>
              <a:rPr lang="sk-SK" dirty="0"/>
            </a:br>
            <a:r>
              <a:rPr lang="en-US" sz="3200" dirty="0" err="1"/>
              <a:t>Všeobecné</a:t>
            </a:r>
            <a:r>
              <a:rPr lang="en-US" sz="3200" dirty="0"/>
              <a:t> </a:t>
            </a:r>
            <a:r>
              <a:rPr lang="en-US" sz="3200" dirty="0" err="1"/>
              <a:t>informácie</a:t>
            </a:r>
            <a:r>
              <a:rPr lang="sk-SK" sz="3200" dirty="0"/>
              <a:t> – Multimediálne Inžinierstvo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63A54-3F09-28FB-3D5D-B9141E313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825625"/>
            <a:ext cx="5416844" cy="4283774"/>
          </a:xfrm>
        </p:spPr>
        <p:txBody>
          <a:bodyPr/>
          <a:lstStyle/>
          <a:p>
            <a:r>
              <a:rPr lang="sk-SK" dirty="0"/>
              <a:t>Predmety Bc./Ing.</a:t>
            </a:r>
          </a:p>
          <a:p>
            <a:pPr lvl="1"/>
            <a:r>
              <a:rPr lang="sk-SK" dirty="0"/>
              <a:t>Hry – 0/2</a:t>
            </a:r>
          </a:p>
          <a:p>
            <a:pPr lvl="1"/>
            <a:r>
              <a:rPr lang="sk-SK" dirty="0"/>
              <a:t>Grafika – 3/2</a:t>
            </a:r>
          </a:p>
          <a:p>
            <a:pPr lvl="1"/>
            <a:r>
              <a:rPr lang="sk-SK" dirty="0"/>
              <a:t>Audio – 1/2</a:t>
            </a:r>
          </a:p>
          <a:p>
            <a:pPr lvl="1"/>
            <a:r>
              <a:rPr lang="sk-SK" dirty="0"/>
              <a:t>Programovanie – 3/0*</a:t>
            </a:r>
          </a:p>
          <a:p>
            <a:pPr lvl="1"/>
            <a:endParaRPr lang="sk-SK" dirty="0"/>
          </a:p>
          <a:p>
            <a:pPr indent="-285750"/>
            <a:r>
              <a:rPr lang="sk-SK" dirty="0"/>
              <a:t>Projekty</a:t>
            </a:r>
          </a:p>
          <a:p>
            <a:pPr lvl="1"/>
            <a:r>
              <a:rPr lang="sk-SK" dirty="0"/>
              <a:t>Bc. - Projekt z MT</a:t>
            </a:r>
          </a:p>
          <a:p>
            <a:pPr lvl="1"/>
            <a:r>
              <a:rPr lang="sk-SK" dirty="0"/>
              <a:t>Ing. -  Projekt zo špecializácie MI 1, 2, 3</a:t>
            </a:r>
          </a:p>
          <a:p>
            <a:endParaRPr lang="sk-SK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7022CD-2D46-6A64-8625-332F007C1DC1}"/>
              </a:ext>
            </a:extLst>
          </p:cNvPr>
          <p:cNvSpPr txBox="1">
            <a:spLocks/>
          </p:cNvSpPr>
          <p:nvPr/>
        </p:nvSpPr>
        <p:spPr>
          <a:xfrm>
            <a:off x="6155726" y="1825625"/>
            <a:ext cx="5416844" cy="42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F37722"/>
                </a:solidFill>
                <a:latin typeface="Public Sans Light" pitchFamily="2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37722"/>
                </a:solidFill>
                <a:latin typeface="Public Sans Light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F37722"/>
                </a:solidFill>
                <a:latin typeface="Public Sans Light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F37722"/>
                </a:solidFill>
                <a:latin typeface="Public Sans Light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F37722"/>
                </a:solidFill>
                <a:latin typeface="Public Sans Light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Iné aktíva zamerané na vývoj hier</a:t>
            </a:r>
          </a:p>
          <a:p>
            <a:pPr lvl="1"/>
            <a:r>
              <a:rPr lang="sk-SK" dirty="0"/>
              <a:t>Laboratória – 3</a:t>
            </a:r>
          </a:p>
          <a:p>
            <a:pPr lvl="1"/>
            <a:r>
              <a:rPr lang="sk-SK" dirty="0"/>
              <a:t>Medzinárodný vzdelávací projekt – 1</a:t>
            </a:r>
          </a:p>
          <a:p>
            <a:pPr lvl="1"/>
            <a:r>
              <a:rPr lang="sk-SK" dirty="0"/>
              <a:t>Domáci vzdelávací projekt – 4</a:t>
            </a:r>
          </a:p>
          <a:p>
            <a:pPr lvl="1"/>
            <a:r>
              <a:rPr lang="sk-SK" dirty="0"/>
              <a:t>Festival/turnaj – 2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VR projekty</a:t>
            </a:r>
          </a:p>
          <a:p>
            <a:pPr lvl="1"/>
            <a:r>
              <a:rPr lang="sk-SK" dirty="0"/>
              <a:t>AI projekty</a:t>
            </a:r>
          </a:p>
          <a:p>
            <a:pPr lvl="1"/>
            <a:r>
              <a:rPr lang="sk-SK" dirty="0" err="1"/>
              <a:t>Serious</a:t>
            </a:r>
            <a:r>
              <a:rPr lang="sk-SK" dirty="0"/>
              <a:t> game</a:t>
            </a:r>
          </a:p>
          <a:p>
            <a:pPr lvl="1"/>
            <a:r>
              <a:rPr lang="sk-SK" dirty="0"/>
              <a:t>Mobilné aplikácie</a:t>
            </a:r>
          </a:p>
          <a:p>
            <a:pPr lvl="1"/>
            <a:r>
              <a:rPr lang="sk-SK" dirty="0" err="1"/>
              <a:t>IoT</a:t>
            </a:r>
            <a:endParaRPr lang="sk-SK" dirty="0"/>
          </a:p>
          <a:p>
            <a:pPr lvl="1"/>
            <a:r>
              <a:rPr lang="sk-SK" dirty="0"/>
              <a:t>A iné</a:t>
            </a:r>
          </a:p>
          <a:p>
            <a:endParaRPr lang="sk-SK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6E8CA-17FA-B1F2-A08A-0FDA2FD9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99532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8E38E-8B5E-3705-498C-5E7A283A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Výučba</a:t>
            </a:r>
            <a:br>
              <a:rPr lang="sk-SK" dirty="0"/>
            </a:br>
            <a:r>
              <a:rPr lang="sk-SK" sz="3200" dirty="0"/>
              <a:t>Vývoj Interaktívnych Aplikácií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D9D96-D3B0-AA7A-6115-960683F4A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Vývoj</a:t>
            </a:r>
            <a:r>
              <a:rPr lang="en-US" dirty="0"/>
              <a:t> v Unity </a:t>
            </a:r>
            <a:r>
              <a:rPr lang="en-US" sz="1800" dirty="0"/>
              <a:t>(</a:t>
            </a:r>
            <a:r>
              <a:rPr lang="en-US" sz="1800" dirty="0" err="1"/>
              <a:t>možnosť</a:t>
            </a:r>
            <a:r>
              <a:rPr lang="en-US" sz="1800" dirty="0"/>
              <a:t> </a:t>
            </a:r>
            <a:r>
              <a:rPr lang="en-US" sz="1800" dirty="0" err="1"/>
              <a:t>práce</a:t>
            </a:r>
            <a:r>
              <a:rPr lang="en-US" sz="1800" dirty="0"/>
              <a:t> </a:t>
            </a:r>
            <a:r>
              <a:rPr lang="en-US" sz="1800" dirty="0" err="1"/>
              <a:t>aj</a:t>
            </a:r>
            <a:r>
              <a:rPr lang="en-US" sz="1800" dirty="0"/>
              <a:t> v Unreal Engine, Godot)</a:t>
            </a:r>
          </a:p>
          <a:p>
            <a:r>
              <a:rPr lang="en-US" dirty="0" err="1"/>
              <a:t>Výučba</a:t>
            </a:r>
            <a:r>
              <a:rPr lang="en-US" dirty="0"/>
              <a:t> </a:t>
            </a:r>
            <a:r>
              <a:rPr lang="en-US" dirty="0" err="1"/>
              <a:t>základných</a:t>
            </a:r>
            <a:r>
              <a:rPr lang="en-US" dirty="0"/>
              <a:t> </a:t>
            </a:r>
            <a:r>
              <a:rPr lang="en-US" dirty="0" err="1"/>
              <a:t>mechanizmov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Pohyb</a:t>
            </a:r>
            <a:r>
              <a:rPr lang="en-US" dirty="0"/>
              <a:t> </a:t>
            </a:r>
            <a:r>
              <a:rPr lang="en-US" dirty="0" err="1"/>
              <a:t>hráča</a:t>
            </a:r>
            <a:endParaRPr lang="en-US" dirty="0"/>
          </a:p>
          <a:p>
            <a:pPr lvl="1"/>
            <a:r>
              <a:rPr lang="en-US" dirty="0" err="1"/>
              <a:t>Kamera</a:t>
            </a:r>
            <a:endParaRPr lang="en-US" dirty="0"/>
          </a:p>
          <a:p>
            <a:pPr lvl="1"/>
            <a:r>
              <a:rPr lang="en-US" dirty="0" err="1"/>
              <a:t>Kolízie</a:t>
            </a:r>
            <a:endParaRPr lang="en-US" dirty="0"/>
          </a:p>
          <a:p>
            <a:pPr lvl="1"/>
            <a:r>
              <a:rPr lang="en-US" dirty="0" err="1"/>
              <a:t>Skriptovanie</a:t>
            </a:r>
            <a:endParaRPr lang="en-US" dirty="0"/>
          </a:p>
          <a:p>
            <a:pPr lvl="1"/>
            <a:r>
              <a:rPr lang="en-US" dirty="0" err="1"/>
              <a:t>Animácie</a:t>
            </a:r>
            <a:endParaRPr lang="en-US" dirty="0"/>
          </a:p>
          <a:p>
            <a:pPr lvl="1"/>
            <a:r>
              <a:rPr lang="en-US" dirty="0"/>
              <a:t>UI</a:t>
            </a:r>
          </a:p>
          <a:p>
            <a:pPr lvl="1"/>
            <a:r>
              <a:rPr lang="en-US" dirty="0"/>
              <a:t>Audio</a:t>
            </a:r>
          </a:p>
          <a:p>
            <a:pPr lvl="1"/>
            <a:r>
              <a:rPr lang="en-US" dirty="0"/>
              <a:t>AI</a:t>
            </a:r>
          </a:p>
          <a:p>
            <a:endParaRPr lang="en-US" dirty="0"/>
          </a:p>
        </p:txBody>
      </p:sp>
      <p:pic>
        <p:nvPicPr>
          <p:cNvPr id="6" name="Obrázok 12" descr="Obrázok, na ktorom je monitor, počítač, stôl, obrazovka&#10;&#10;Automaticky generovaný popis">
            <a:extLst>
              <a:ext uri="{FF2B5EF4-FFF2-40B4-BE49-F238E27FC236}">
                <a16:creationId xmlns:a16="http://schemas.microsoft.com/office/drawing/2014/main" id="{EF96739F-AED8-2FFA-2A7F-7908A7D53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80" y="748601"/>
            <a:ext cx="2990088" cy="1681924"/>
          </a:xfrm>
          <a:prstGeom prst="rect">
            <a:avLst/>
          </a:prstGeom>
        </p:spPr>
      </p:pic>
      <p:pic>
        <p:nvPicPr>
          <p:cNvPr id="7" name="Obrázok 10" descr="Obrázok, na ktorom je vonkajšie, trávnik, budova, dom&#10;&#10;Automaticky generovaný popis">
            <a:extLst>
              <a:ext uri="{FF2B5EF4-FFF2-40B4-BE49-F238E27FC236}">
                <a16:creationId xmlns:a16="http://schemas.microsoft.com/office/drawing/2014/main" id="{69723AB9-1C9D-284C-4BD1-6F985E0B2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21" y="2565462"/>
            <a:ext cx="2990088" cy="1459151"/>
          </a:xfrm>
          <a:prstGeom prst="rect">
            <a:avLst/>
          </a:prstGeom>
        </p:spPr>
      </p:pic>
      <p:pic>
        <p:nvPicPr>
          <p:cNvPr id="9" name="Picture 8" descr="A video game screen with a person walking on a brown surface&#10;&#10;Description automatically generated">
            <a:extLst>
              <a:ext uri="{FF2B5EF4-FFF2-40B4-BE49-F238E27FC236}">
                <a16:creationId xmlns:a16="http://schemas.microsoft.com/office/drawing/2014/main" id="{CE83DA50-EEBA-080C-974E-9284D0D11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92" y="4159550"/>
            <a:ext cx="2990088" cy="186880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E802E9-3C52-1C54-295D-403A343A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6387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76B7-05D1-3F4B-BD84-E46C84A3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Výučba</a:t>
            </a:r>
            <a:br>
              <a:rPr lang="sk-SK" dirty="0"/>
            </a:br>
            <a:r>
              <a:rPr lang="sk-SK" sz="3200" dirty="0"/>
              <a:t>Dizajn Hier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285D-4AF8-B246-79FB-DC4160825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Myšlienka</a:t>
            </a:r>
            <a:endParaRPr lang="en-US" dirty="0"/>
          </a:p>
          <a:p>
            <a:pPr lvl="1"/>
            <a:r>
              <a:rPr lang="en-US" dirty="0" err="1"/>
              <a:t>Návrh</a:t>
            </a:r>
            <a:r>
              <a:rPr lang="en-US" dirty="0"/>
              <a:t>, </a:t>
            </a:r>
            <a:r>
              <a:rPr lang="en-US" dirty="0" err="1"/>
              <a:t>zákazník</a:t>
            </a:r>
            <a:r>
              <a:rPr lang="en-US" dirty="0"/>
              <a:t>, </a:t>
            </a:r>
            <a:r>
              <a:rPr lang="en-US" dirty="0" err="1"/>
              <a:t>štýl</a:t>
            </a:r>
            <a:r>
              <a:rPr lang="en-US" dirty="0"/>
              <a:t>, </a:t>
            </a:r>
            <a:r>
              <a:rPr lang="en-US" dirty="0" err="1"/>
              <a:t>žáner</a:t>
            </a:r>
            <a:endParaRPr lang="en-US" dirty="0"/>
          </a:p>
          <a:p>
            <a:r>
              <a:rPr lang="en-US" dirty="0" err="1"/>
              <a:t>Produkcia</a:t>
            </a:r>
            <a:endParaRPr lang="en-US" dirty="0"/>
          </a:p>
          <a:p>
            <a:pPr lvl="1"/>
            <a:r>
              <a:rPr lang="en-US" dirty="0" err="1"/>
              <a:t>Práca</a:t>
            </a:r>
            <a:r>
              <a:rPr lang="en-US" dirty="0"/>
              <a:t> v </a:t>
            </a:r>
            <a:r>
              <a:rPr lang="en-US" dirty="0" err="1"/>
              <a:t>tíme</a:t>
            </a:r>
            <a:endParaRPr lang="en-US" dirty="0"/>
          </a:p>
          <a:p>
            <a:pPr lvl="1"/>
            <a:r>
              <a:rPr lang="en-US" dirty="0" err="1"/>
              <a:t>Pozície</a:t>
            </a:r>
            <a:r>
              <a:rPr lang="en-US" dirty="0"/>
              <a:t> v </a:t>
            </a:r>
            <a:r>
              <a:rPr lang="en-US" dirty="0" err="1"/>
              <a:t>tíme</a:t>
            </a:r>
            <a:r>
              <a:rPr lang="en-US" dirty="0"/>
              <a:t> a ich </a:t>
            </a:r>
            <a:r>
              <a:rPr lang="en-US" dirty="0" err="1"/>
              <a:t>zaradenie</a:t>
            </a:r>
            <a:endParaRPr lang="en-US" dirty="0"/>
          </a:p>
          <a:p>
            <a:pPr lvl="1"/>
            <a:r>
              <a:rPr lang="en-US" dirty="0" err="1"/>
              <a:t>Plánovanie</a:t>
            </a:r>
            <a:r>
              <a:rPr lang="en-US" dirty="0"/>
              <a:t> a </a:t>
            </a:r>
            <a:r>
              <a:rPr lang="en-US" dirty="0" err="1"/>
              <a:t>rozdelenie</a:t>
            </a:r>
            <a:r>
              <a:rPr lang="en-US" dirty="0"/>
              <a:t> </a:t>
            </a:r>
            <a:r>
              <a:rPr lang="en-US" dirty="0" err="1"/>
              <a:t>práce</a:t>
            </a:r>
            <a:endParaRPr lang="en-US" dirty="0"/>
          </a:p>
          <a:p>
            <a:r>
              <a:rPr lang="en-US" dirty="0" err="1"/>
              <a:t>Postprodukcia</a:t>
            </a:r>
            <a:endParaRPr lang="en-US" dirty="0"/>
          </a:p>
          <a:p>
            <a:pPr lvl="1"/>
            <a:r>
              <a:rPr lang="en-US" dirty="0" err="1"/>
              <a:t>Publikácia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obchode</a:t>
            </a:r>
            <a:endParaRPr lang="en-US" dirty="0"/>
          </a:p>
          <a:p>
            <a:pPr lvl="1"/>
            <a:r>
              <a:rPr lang="en-US" dirty="0"/>
              <a:t>Marketing</a:t>
            </a:r>
          </a:p>
          <a:p>
            <a:endParaRPr lang="en-US" dirty="0"/>
          </a:p>
        </p:txBody>
      </p:sp>
      <p:pic>
        <p:nvPicPr>
          <p:cNvPr id="8" name="Picture 7" descr="A video game screen shot&#10;&#10;Description automatically generated">
            <a:extLst>
              <a:ext uri="{FF2B5EF4-FFF2-40B4-BE49-F238E27FC236}">
                <a16:creationId xmlns:a16="http://schemas.microsoft.com/office/drawing/2014/main" id="{7DA00E80-3328-645C-DF5C-5F88127AD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255" y="2233054"/>
            <a:ext cx="2993906" cy="1669349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5CE42EA5-10E6-D995-AEFA-7708FF18F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89" y="3955455"/>
            <a:ext cx="2993906" cy="2180002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8D5779D8-5780-4723-FC91-679AADF1C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36" y="312073"/>
            <a:ext cx="2988921" cy="1867929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2458DC9-1D41-7DAE-E026-CF689200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73018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8769-E85A-BCAB-FFF7-AB5AFEB7F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Publikované hry</a:t>
            </a:r>
            <a:br>
              <a:rPr lang="sk-SK" sz="3200" dirty="0"/>
            </a:br>
            <a:r>
              <a:rPr lang="sk-SK" sz="3200" dirty="0"/>
              <a:t>https://gamedev-uniza.itch.io/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E45BA-DFE0-E4E4-2CFC-F65C28D75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študentsk</a:t>
            </a:r>
            <a:r>
              <a:rPr lang="sk-SK" dirty="0"/>
              <a:t>é</a:t>
            </a:r>
            <a:r>
              <a:rPr lang="en-US" dirty="0"/>
              <a:t> </a:t>
            </a:r>
            <a:r>
              <a:rPr lang="en-US" dirty="0" err="1"/>
              <a:t>hr</a:t>
            </a:r>
            <a:r>
              <a:rPr lang="sk-SK" dirty="0"/>
              <a:t>y</a:t>
            </a:r>
          </a:p>
          <a:p>
            <a:pPr lvl="1"/>
            <a:r>
              <a:rPr lang="en-US" dirty="0"/>
              <a:t>GAME JAM</a:t>
            </a:r>
            <a:endParaRPr lang="sk-SK" dirty="0"/>
          </a:p>
          <a:p>
            <a:pPr lvl="1"/>
            <a:r>
              <a:rPr lang="sk-SK" dirty="0"/>
              <a:t>b</a:t>
            </a:r>
            <a:r>
              <a:rPr lang="en-US" dirty="0" err="1"/>
              <a:t>akalárky</a:t>
            </a:r>
            <a:endParaRPr lang="sk-SK" dirty="0"/>
          </a:p>
          <a:p>
            <a:pPr lvl="1"/>
            <a:r>
              <a:rPr lang="sk-SK" dirty="0"/>
              <a:t>d</a:t>
            </a:r>
            <a:r>
              <a:rPr lang="en-US" dirty="0" err="1"/>
              <a:t>iplomky</a:t>
            </a:r>
            <a:endParaRPr lang="sk-SK" dirty="0"/>
          </a:p>
          <a:p>
            <a:pPr lvl="1"/>
            <a:r>
              <a:rPr lang="en-US" dirty="0" err="1"/>
              <a:t>semestrálky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51285-A9BF-5382-6B0B-ECB4051F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19" y="4028903"/>
            <a:ext cx="1943371" cy="18862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1E4D1-8AAC-397B-C76B-5AF31425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5</a:t>
            </a:fld>
            <a:endParaRPr lang="sk-S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1AB1A-B7E7-3C74-D89A-C838D3578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862" y="1901653"/>
            <a:ext cx="6308706" cy="41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4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48C7-C8DB-7AE0-9A02-48A6EEAC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GameLab</a:t>
            </a:r>
            <a:r>
              <a:rPr lang="sk-SK" dirty="0"/>
              <a:t> BD328</a:t>
            </a:r>
            <a:br>
              <a:rPr lang="sk-SK" dirty="0"/>
            </a:br>
            <a:r>
              <a:rPr lang="en-US" sz="2700" dirty="0" err="1"/>
              <a:t>Laboratórium</a:t>
            </a:r>
            <a:r>
              <a:rPr lang="en-US" sz="2700" dirty="0"/>
              <a:t> </a:t>
            </a:r>
            <a:r>
              <a:rPr lang="en-US" sz="2700" dirty="0" err="1"/>
              <a:t>počítačového</a:t>
            </a:r>
            <a:r>
              <a:rPr lang="en-US" sz="2700" dirty="0"/>
              <a:t> </a:t>
            </a:r>
            <a:r>
              <a:rPr lang="en-US" sz="2700" dirty="0" err="1"/>
              <a:t>videnia</a:t>
            </a:r>
            <a:r>
              <a:rPr lang="en-US" sz="2700" dirty="0"/>
              <a:t>, </a:t>
            </a:r>
            <a:r>
              <a:rPr lang="en-US" sz="2700" dirty="0" err="1"/>
              <a:t>virtuálnej</a:t>
            </a:r>
            <a:r>
              <a:rPr lang="en-US" sz="2700" dirty="0"/>
              <a:t> reality a </a:t>
            </a:r>
            <a:r>
              <a:rPr lang="en-US" sz="2700" dirty="0" err="1"/>
              <a:t>vývoja</a:t>
            </a:r>
            <a:r>
              <a:rPr lang="en-US" sz="2700" dirty="0"/>
              <a:t> </a:t>
            </a:r>
            <a:r>
              <a:rPr lang="en-US" sz="2700" dirty="0" err="1"/>
              <a:t>hier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DE0C1-445C-7D0A-C5B1-6897A7994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študentov</a:t>
            </a:r>
            <a:r>
              <a:rPr lang="en-US" dirty="0"/>
              <a:t> – 10</a:t>
            </a:r>
          </a:p>
          <a:p>
            <a:r>
              <a:rPr lang="en-US" dirty="0"/>
              <a:t>2x </a:t>
            </a:r>
            <a:r>
              <a:rPr lang="en-US" dirty="0" err="1"/>
              <a:t>herné</a:t>
            </a:r>
            <a:r>
              <a:rPr lang="en-US" dirty="0"/>
              <a:t> </a:t>
            </a:r>
            <a:r>
              <a:rPr lang="en-US" dirty="0" err="1"/>
              <a:t>stanovištia</a:t>
            </a:r>
            <a:r>
              <a:rPr lang="en-US" dirty="0"/>
              <a:t> s</a:t>
            </a:r>
          </a:p>
          <a:p>
            <a:pPr lvl="1"/>
            <a:r>
              <a:rPr lang="en-US" dirty="0"/>
              <a:t>65“ TV</a:t>
            </a:r>
          </a:p>
          <a:p>
            <a:pPr lvl="1"/>
            <a:r>
              <a:rPr lang="en-US" dirty="0"/>
              <a:t>VR set</a:t>
            </a:r>
          </a:p>
          <a:p>
            <a:pPr lvl="1"/>
            <a:r>
              <a:rPr lang="en-US" dirty="0" err="1"/>
              <a:t>Konzola</a:t>
            </a:r>
            <a:r>
              <a:rPr lang="en-US" dirty="0"/>
              <a:t> (</a:t>
            </a:r>
            <a:r>
              <a:rPr lang="en-US" dirty="0" err="1"/>
              <a:t>nákup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2x gamepad</a:t>
            </a:r>
          </a:p>
          <a:p>
            <a:pPr lvl="1"/>
            <a:r>
              <a:rPr lang="en-US" dirty="0"/>
              <a:t>PC + 2x monitor</a:t>
            </a:r>
          </a:p>
          <a:p>
            <a:r>
              <a:rPr lang="en-US" dirty="0"/>
              <a:t>HW </a:t>
            </a:r>
            <a:r>
              <a:rPr lang="en-US" dirty="0" err="1"/>
              <a:t>vybavenie</a:t>
            </a:r>
            <a:endParaRPr lang="sk-SK" dirty="0"/>
          </a:p>
          <a:p>
            <a:pPr lvl="1"/>
            <a:r>
              <a:rPr lang="sk-SK" dirty="0"/>
              <a:t>Počítače</a:t>
            </a:r>
          </a:p>
          <a:p>
            <a:pPr lvl="2"/>
            <a:r>
              <a:rPr lang="en-US" dirty="0"/>
              <a:t>i7-9700F, 32GB ram, RTX 2070,</a:t>
            </a:r>
            <a:br>
              <a:rPr lang="sk-SK" dirty="0"/>
            </a:br>
            <a:r>
              <a:rPr lang="en-US" dirty="0"/>
              <a:t>Intel RealSense, Leap Motion, </a:t>
            </a:r>
            <a:br>
              <a:rPr lang="sk-SK" dirty="0"/>
            </a:br>
            <a:r>
              <a:rPr lang="en-US" dirty="0"/>
              <a:t>Razer Kraken, 2x 24“ monitor</a:t>
            </a:r>
          </a:p>
          <a:p>
            <a:pPr lvl="1"/>
            <a:r>
              <a:rPr lang="en-US" dirty="0"/>
              <a:t>VR </a:t>
            </a:r>
            <a:r>
              <a:rPr lang="en-US" dirty="0" err="1"/>
              <a:t>pohybová</a:t>
            </a:r>
            <a:r>
              <a:rPr lang="en-US" dirty="0"/>
              <a:t> </a:t>
            </a:r>
            <a:r>
              <a:rPr lang="en-US" dirty="0" err="1"/>
              <a:t>platforma</a:t>
            </a:r>
            <a:endParaRPr lang="en-US" dirty="0"/>
          </a:p>
          <a:p>
            <a:pPr lvl="1"/>
            <a:r>
              <a:rPr lang="en-US" dirty="0"/>
              <a:t>SW </a:t>
            </a:r>
            <a:r>
              <a:rPr lang="en-US" dirty="0" err="1"/>
              <a:t>vybavenie</a:t>
            </a:r>
            <a:r>
              <a:rPr lang="en-US" dirty="0"/>
              <a:t> – UNITY </a:t>
            </a:r>
            <a:r>
              <a:rPr lang="en-US" dirty="0" err="1"/>
              <a:t>edu</a:t>
            </a:r>
            <a:r>
              <a:rPr lang="en-US" dirty="0"/>
              <a:t>. </a:t>
            </a:r>
            <a:r>
              <a:rPr lang="en-US" dirty="0" err="1"/>
              <a:t>licence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0B27CC52-916D-7C05-6B0D-CAE75E82C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3" y="1884474"/>
            <a:ext cx="2972991" cy="1853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92F0C5-2EEA-F695-602D-23DE17E1E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197" y="3901775"/>
            <a:ext cx="4300741" cy="2207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EBAC0A-7186-A7E4-823F-E0EB64790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777" y="1833095"/>
            <a:ext cx="1867161" cy="188621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CD0C85-2709-EA40-F55C-FEA3515E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5211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60E93-C65A-5770-A9AD-4CC47B9F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3136" cy="1525459"/>
          </a:xfrm>
        </p:spPr>
        <p:txBody>
          <a:bodyPr/>
          <a:lstStyle/>
          <a:p>
            <a:br>
              <a:rPr lang="sk-SK" dirty="0"/>
            </a:br>
            <a:r>
              <a:rPr lang="sk-SK" dirty="0"/>
              <a:t>Projekty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39355-63E3-865F-FDC0-45BA7C872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2193323"/>
            <a:ext cx="6967617" cy="3916075"/>
          </a:xfrm>
        </p:spPr>
        <p:txBody>
          <a:bodyPr>
            <a:normAutofit/>
          </a:bodyPr>
          <a:lstStyle/>
          <a:p>
            <a:r>
              <a:rPr lang="en-US" sz="2000" dirty="0"/>
              <a:t>GAME JAM </a:t>
            </a:r>
            <a:r>
              <a:rPr lang="en-US" sz="2000" dirty="0" err="1"/>
              <a:t>ako</a:t>
            </a:r>
            <a:r>
              <a:rPr lang="en-US" sz="2000" dirty="0"/>
              <a:t> </a:t>
            </a:r>
            <a:r>
              <a:rPr lang="en-US" sz="2000" dirty="0" err="1"/>
              <a:t>nová</a:t>
            </a:r>
            <a:r>
              <a:rPr lang="en-US" sz="2000" dirty="0"/>
              <a:t> </a:t>
            </a:r>
            <a:r>
              <a:rPr lang="en-US" sz="2000" dirty="0" err="1"/>
              <a:t>didaktická</a:t>
            </a:r>
            <a:r>
              <a:rPr lang="en-US" sz="2000" dirty="0"/>
              <a:t> </a:t>
            </a:r>
            <a:r>
              <a:rPr lang="en-US" sz="2000" dirty="0" err="1"/>
              <a:t>metóda</a:t>
            </a:r>
            <a:r>
              <a:rPr lang="en-US" sz="2000" dirty="0"/>
              <a:t>. </a:t>
            </a:r>
            <a:r>
              <a:rPr lang="en-US" sz="2000" dirty="0" err="1"/>
              <a:t>Zlepšenie</a:t>
            </a:r>
            <a:r>
              <a:rPr lang="en-US" sz="2000" dirty="0"/>
              <a:t> </a:t>
            </a:r>
            <a:r>
              <a:rPr lang="en-US" sz="2000" dirty="0" err="1"/>
              <a:t>kvality</a:t>
            </a:r>
            <a:r>
              <a:rPr lang="en-US" sz="2000" dirty="0"/>
              <a:t> </a:t>
            </a:r>
            <a:r>
              <a:rPr lang="en-US" sz="2000" dirty="0" err="1"/>
              <a:t>vzdelávania</a:t>
            </a:r>
            <a:r>
              <a:rPr lang="en-US" sz="2000" dirty="0"/>
              <a:t> v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nových</a:t>
            </a:r>
            <a:r>
              <a:rPr lang="en-US" sz="2000" dirty="0"/>
              <a:t> </a:t>
            </a:r>
            <a:r>
              <a:rPr lang="en-US" sz="2000" dirty="0" err="1"/>
              <a:t>technológií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poľsko-slovenskom</a:t>
            </a:r>
            <a:r>
              <a:rPr lang="en-US" sz="2000" dirty="0"/>
              <a:t> </a:t>
            </a:r>
            <a:r>
              <a:rPr lang="en-US" sz="2000" dirty="0" err="1"/>
              <a:t>pohraničí</a:t>
            </a:r>
            <a:r>
              <a:rPr lang="en-US" sz="2000" dirty="0"/>
              <a:t>.</a:t>
            </a:r>
            <a:endParaRPr lang="sk-SK" sz="2000" dirty="0"/>
          </a:p>
          <a:p>
            <a:endParaRPr lang="sk-SK" sz="2000" dirty="0"/>
          </a:p>
          <a:p>
            <a:r>
              <a:rPr lang="en-US" sz="2000" dirty="0" err="1"/>
              <a:t>Spolupráca</a:t>
            </a:r>
            <a:r>
              <a:rPr lang="en-US" sz="2000" dirty="0"/>
              <a:t> so </a:t>
            </a:r>
            <a:r>
              <a:rPr lang="en-US" sz="2000" dirty="0" err="1"/>
              <a:t>Sliezskou</a:t>
            </a:r>
            <a:r>
              <a:rPr lang="en-US" sz="2000" dirty="0"/>
              <a:t> </a:t>
            </a:r>
            <a:r>
              <a:rPr lang="en-US" sz="2000" dirty="0" err="1"/>
              <a:t>univerzitou</a:t>
            </a:r>
            <a:r>
              <a:rPr lang="en-US" sz="2000" dirty="0"/>
              <a:t> v </a:t>
            </a:r>
            <a:r>
              <a:rPr lang="en-US" sz="2000" dirty="0" err="1"/>
              <a:t>Tešíne</a:t>
            </a:r>
            <a:endParaRPr lang="en-US" sz="2000" dirty="0"/>
          </a:p>
          <a:p>
            <a:r>
              <a:rPr lang="en-US" sz="2000" dirty="0" err="1"/>
              <a:t>Výskum</a:t>
            </a:r>
            <a:r>
              <a:rPr lang="en-US" sz="2000" dirty="0"/>
              <a:t> </a:t>
            </a:r>
            <a:r>
              <a:rPr lang="en-US" sz="2000" dirty="0" err="1"/>
              <a:t>novej</a:t>
            </a:r>
            <a:r>
              <a:rPr lang="en-US" sz="2000" dirty="0"/>
              <a:t> </a:t>
            </a:r>
            <a:r>
              <a:rPr lang="en-US" sz="2000" dirty="0" err="1"/>
              <a:t>metódy</a:t>
            </a:r>
            <a:r>
              <a:rPr lang="en-US" sz="2000" dirty="0"/>
              <a:t> </a:t>
            </a:r>
            <a:r>
              <a:rPr lang="en-US" sz="2000" dirty="0" err="1"/>
              <a:t>výučby</a:t>
            </a:r>
            <a:endParaRPr lang="en-US" sz="2000" dirty="0"/>
          </a:p>
          <a:p>
            <a:r>
              <a:rPr lang="en-US" sz="2000" dirty="0" err="1"/>
              <a:t>Workshopy</a:t>
            </a:r>
            <a:r>
              <a:rPr lang="en-US" sz="2000" dirty="0"/>
              <a:t> </a:t>
            </a:r>
            <a:r>
              <a:rPr lang="en-US" sz="2000" dirty="0" err="1"/>
              <a:t>formou</a:t>
            </a:r>
            <a:r>
              <a:rPr lang="en-US" sz="2000" dirty="0"/>
              <a:t> game </a:t>
            </a:r>
            <a:r>
              <a:rPr lang="en-US" sz="2000" dirty="0" err="1"/>
              <a:t>jamov</a:t>
            </a:r>
            <a:endParaRPr lang="en-US" sz="2000" dirty="0"/>
          </a:p>
          <a:p>
            <a:r>
              <a:rPr lang="en-US" sz="2000" dirty="0" err="1"/>
              <a:t>Konzultácie</a:t>
            </a:r>
            <a:r>
              <a:rPr lang="en-US" sz="2000" dirty="0"/>
              <a:t> s </a:t>
            </a:r>
            <a:r>
              <a:rPr lang="en-US" sz="2000" dirty="0" err="1"/>
              <a:t>odborníkmi</a:t>
            </a:r>
            <a:endParaRPr lang="en-US" sz="2000" dirty="0"/>
          </a:p>
          <a:p>
            <a:r>
              <a:rPr lang="en-US" sz="2000" dirty="0" err="1"/>
              <a:t>Nákup</a:t>
            </a:r>
            <a:r>
              <a:rPr lang="en-US" sz="2000" dirty="0"/>
              <a:t> </a:t>
            </a:r>
            <a:r>
              <a:rPr lang="en-US" sz="2000" dirty="0" err="1"/>
              <a:t>techniky</a:t>
            </a:r>
            <a:r>
              <a:rPr lang="en-US" sz="2000" dirty="0"/>
              <a:t> pre </a:t>
            </a:r>
            <a:r>
              <a:rPr lang="en-US" sz="2000" dirty="0" err="1"/>
              <a:t>vybavenie</a:t>
            </a:r>
            <a:r>
              <a:rPr lang="en-US" sz="2000" dirty="0"/>
              <a:t> </a:t>
            </a:r>
            <a:r>
              <a:rPr lang="en-US" sz="2000" dirty="0" err="1"/>
              <a:t>laboratória</a:t>
            </a:r>
            <a:r>
              <a:rPr lang="en-US" sz="2000" dirty="0"/>
              <a:t> BD328</a:t>
            </a:r>
          </a:p>
          <a:p>
            <a:endParaRPr lang="en-US" sz="2000" dirty="0"/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1D1B87BB-B82F-870E-0C29-30821BD35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96312" cy="854967"/>
          </a:xfrm>
          <a:prstGeom prst="rect">
            <a:avLst/>
          </a:prstGeom>
        </p:spPr>
      </p:pic>
      <p:pic>
        <p:nvPicPr>
          <p:cNvPr id="5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E58A4B1F-7500-4247-E418-72F5FB1B1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459" y="1020997"/>
            <a:ext cx="1874109" cy="937055"/>
          </a:xfrm>
          <a:prstGeom prst="rect">
            <a:avLst/>
          </a:prstGeom>
        </p:spPr>
      </p:pic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D050620C-209B-698D-44E0-BA85389C5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58" y="4689712"/>
            <a:ext cx="2197418" cy="1234336"/>
          </a:xfrm>
          <a:prstGeom prst="rect">
            <a:avLst/>
          </a:prstGeom>
        </p:spPr>
      </p:pic>
      <p:pic>
        <p:nvPicPr>
          <p:cNvPr id="7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2F62BAB4-A983-28E3-DE79-3F4A929C6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21" y="3391799"/>
            <a:ext cx="2193054" cy="1230445"/>
          </a:xfrm>
          <a:prstGeom prst="rect">
            <a:avLst/>
          </a:prstGeom>
        </p:spPr>
      </p:pic>
      <p:pic>
        <p:nvPicPr>
          <p:cNvPr id="8" name="Obrázok 12">
            <a:extLst>
              <a:ext uri="{FF2B5EF4-FFF2-40B4-BE49-F238E27FC236}">
                <a16:creationId xmlns:a16="http://schemas.microsoft.com/office/drawing/2014/main" id="{8B784A55-BB27-0016-4DD3-8F4EBE672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58" y="2088283"/>
            <a:ext cx="2197417" cy="123604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C759E0-F6BC-99EB-BBA3-00507E9E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1951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E8AA-B051-F32C-D105-CAE6D0C0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770602"/>
            <a:ext cx="10953136" cy="1325563"/>
          </a:xfrm>
        </p:spPr>
        <p:txBody>
          <a:bodyPr/>
          <a:lstStyle/>
          <a:p>
            <a:pPr algn="l"/>
            <a:r>
              <a:rPr lang="sk-SK" dirty="0"/>
              <a:t>Ďakujem za pozornosť.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56431"/>
      </p:ext>
    </p:extLst>
  </p:cSld>
  <p:clrMapOvr>
    <a:masterClrMapping/>
  </p:clrMapOvr>
</p:sld>
</file>

<file path=ppt/theme/theme1.xml><?xml version="1.0" encoding="utf-8"?>
<a:theme xmlns:a="http://schemas.openxmlformats.org/drawingml/2006/main" name="FEIT motiv S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it_uniza_motiv_sk_en_169" id="{B00A9E4B-1E0C-425E-8D5F-5F9CF7B3C788}" vid="{BBFA19F5-AC34-4BD4-8351-403F998CC5F2}"/>
    </a:ext>
  </a:extLst>
</a:theme>
</file>

<file path=ppt/theme/theme2.xml><?xml version="1.0" encoding="utf-8"?>
<a:theme xmlns:a="http://schemas.openxmlformats.org/drawingml/2006/main" name="FEIT motiv 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10d16ec-3a6c-4ae7-9ef6-05bf14e06460">
      <UserInfo>
        <DisplayName>org-feit-fakulta – členovia</DisplayName>
        <AccountId>7</AccountId>
        <AccountType/>
      </UserInfo>
    </SharedWithUsers>
    <lcf76f155ced4ddcb4097134ff3c332f xmlns="299166df-ebab-49fa-9506-614d8dd447a8">
      <Terms xmlns="http://schemas.microsoft.com/office/infopath/2007/PartnerControls"/>
    </lcf76f155ced4ddcb4097134ff3c332f>
    <TaxCatchAll xmlns="210d16ec-3a6c-4ae7-9ef6-05bf14e0646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4542446FAC4646AC2863223E8E4C28" ma:contentTypeVersion="15" ma:contentTypeDescription="Umožňuje vytvoriť nový dokument." ma:contentTypeScope="" ma:versionID="ae1a55b946cae351edbc8c79a936a447">
  <xsd:schema xmlns:xsd="http://www.w3.org/2001/XMLSchema" xmlns:xs="http://www.w3.org/2001/XMLSchema" xmlns:p="http://schemas.microsoft.com/office/2006/metadata/properties" xmlns:ns2="299166df-ebab-49fa-9506-614d8dd447a8" xmlns:ns3="210d16ec-3a6c-4ae7-9ef6-05bf14e06460" targetNamespace="http://schemas.microsoft.com/office/2006/metadata/properties" ma:root="true" ma:fieldsID="212fdc1f75aee6962b408931a1a78319" ns2:_="" ns3:_="">
    <xsd:import namespace="299166df-ebab-49fa-9506-614d8dd447a8"/>
    <xsd:import namespace="210d16ec-3a6c-4ae7-9ef6-05bf14e064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166df-ebab-49fa-9506-614d8dd44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a" ma:readOnly="false" ma:fieldId="{5cf76f15-5ced-4ddc-b409-7134ff3c332f}" ma:taxonomyMulti="true" ma:sspId="6c0d90c6-5e6a-448a-8a76-ecfc1ec5e2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d16ec-3a6c-4ae7-9ef6-05bf14e06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3e691b2-5bd4-400c-871e-20909c25ef73}" ma:internalName="TaxCatchAll" ma:showField="CatchAllData" ma:web="210d16ec-3a6c-4ae7-9ef6-05bf14e064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04F3E9-C16F-49B6-BA9E-C8EEB1105D5B}">
  <ds:schemaRefs>
    <ds:schemaRef ds:uri="http://schemas.microsoft.com/office/2006/metadata/properties"/>
    <ds:schemaRef ds:uri="http://schemas.microsoft.com/office/infopath/2007/PartnerControls"/>
    <ds:schemaRef ds:uri="210d16ec-3a6c-4ae7-9ef6-05bf14e06460"/>
    <ds:schemaRef ds:uri="299166df-ebab-49fa-9506-614d8dd447a8"/>
  </ds:schemaRefs>
</ds:datastoreItem>
</file>

<file path=customXml/itemProps2.xml><?xml version="1.0" encoding="utf-8"?>
<ds:datastoreItem xmlns:ds="http://schemas.openxmlformats.org/officeDocument/2006/customXml" ds:itemID="{F6745837-4FE6-4BA0-90D7-B86BC90769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2786A5-4E10-4DA8-8D2D-7FCD70C97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9166df-ebab-49fa-9506-614d8dd447a8"/>
    <ds:schemaRef ds:uri="210d16ec-3a6c-4ae7-9ef6-05bf14e064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feit_uniza_motiv_sk_en_169</Template>
  <TotalTime>76</TotalTime>
  <Words>314</Words>
  <Application>Microsoft Office PowerPoint</Application>
  <PresentationFormat>Widescreen</PresentationFormat>
  <Paragraphs>86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Public Sans</vt:lpstr>
      <vt:lpstr>Public Sans Light</vt:lpstr>
      <vt:lpstr>Wingdings</vt:lpstr>
      <vt:lpstr>FEIT motiv SK</vt:lpstr>
      <vt:lpstr>FEIT motiv EN</vt:lpstr>
      <vt:lpstr>Vývoj Hier</vt:lpstr>
      <vt:lpstr>Výučba Všeobecné informácie – Multimediálne Inžinierstvo</vt:lpstr>
      <vt:lpstr>Výučba Vývoj Interaktívnych Aplikácií</vt:lpstr>
      <vt:lpstr>Výučba Dizajn Hier</vt:lpstr>
      <vt:lpstr>Publikované hry https://gamedev-uniza.itch.io/</vt:lpstr>
      <vt:lpstr>GameLab BD328 Laboratórium počítačového videnia, virtuálnej reality a vývoja hier</vt:lpstr>
      <vt:lpstr> Projekty</vt:lpstr>
      <vt:lpstr>Ďakujem za pozornosť.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Jozef Dubovan</dc:creator>
  <cp:lastModifiedBy>Peter Sýkora</cp:lastModifiedBy>
  <cp:revision>2</cp:revision>
  <dcterms:created xsi:type="dcterms:W3CDTF">2021-09-01T12:01:02Z</dcterms:created>
  <dcterms:modified xsi:type="dcterms:W3CDTF">2024-05-02T11:20:10Z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0x0101009E4542446FAC4646AC2863223E8E4C28</vt:lpwstr>
  </property>
</Properties>
</file>