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0"/>
  </p:notesMasterIdLst>
  <p:sldIdLst>
    <p:sldId id="331" r:id="rId3"/>
    <p:sldId id="332" r:id="rId4"/>
    <p:sldId id="333" r:id="rId5"/>
    <p:sldId id="334" r:id="rId6"/>
    <p:sldId id="335" r:id="rId7"/>
    <p:sldId id="336" r:id="rId8"/>
    <p:sldId id="33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6" autoAdjust="0"/>
    <p:restoredTop sz="97249" autoAdjust="0"/>
  </p:normalViewPr>
  <p:slideViewPr>
    <p:cSldViewPr>
      <p:cViewPr varScale="1">
        <p:scale>
          <a:sx n="108" d="100"/>
          <a:sy n="108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fld id="{7BC115F2-FA69-41F3-B04B-9F37A4FE1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086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115F2-FA69-41F3-B04B-9F37A4FE135F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6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F8868B-7A0C-4CF6-8F5A-48D2D9550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35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68D3-76EA-4BEE-865E-3681F6E206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31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C57440-378F-4FC0-AD8E-7CC028E6EF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6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B47F-4FE0-4452-BB52-0AB056BDAD7E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D5DC-8F36-41E4-8D47-F861FA6D89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95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297E-67FB-4344-9F83-162AD5B532D1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D8A7-0590-4DDE-84EA-A7981F27AE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7102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EB0F-C291-46AC-B20E-62B770E4ACB0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CF60-30E2-422F-8B09-6B668BB6DF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6850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BE83-246B-49EF-AD9F-BAC05A76A7F2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345F-D598-4207-8D78-E14BE70225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3517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C08B-C9B9-4AAA-9DC1-0A7BBFA1CB62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B8DF-78C6-45D9-9597-8CFBD7750F7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4276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3DC9-1E44-4C0E-B66F-62862E0827BB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3F46-D3E2-48BE-A51D-8A31C90611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576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DFE6-01F6-4C8A-A738-A8EF306E1C39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BB952-6DFF-4E4A-A8E6-0ED5A481CC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35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8CE8-334D-4F7C-B93E-195C99A8A284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000C-96A7-4338-98F5-198965FDCC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35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Autofit/>
          </a:bodyPr>
          <a:lstStyle>
            <a:lvl1pPr>
              <a:defRPr sz="3600"/>
            </a:lvl1pPr>
            <a:extLst/>
          </a:lstStyle>
          <a:p>
            <a:r>
              <a:rPr lang="sk-SK" dirty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3C84-481C-4BA8-B516-D7CEE628B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003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DBED-906E-437E-AEC7-D30CC5F53E52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0CE2-8A23-4542-9822-92F6FBABD7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967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D641-8279-4273-A0E1-1B212F859D3B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FA37-86E5-4C69-B142-5351425AD9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780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B6C3-53C4-4510-B4B3-5F35848F184A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6FE5-982A-46C1-9BA3-8EC7ADEC530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864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80DC9-B8D7-4145-A57A-A1024D75C5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73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69A8-1967-4214-85E3-6F0A49E1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50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995E-3C70-4638-BA2B-86F248638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0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7E05-253B-44C1-8312-51388253D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2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F804-541E-424A-A7BB-2766ED59B4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5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C0044C-4EB2-4576-AE75-454C4E0CD5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6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CA183E-EE8B-4F7A-9C98-FDD693F8B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349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07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4E164981-81F9-4F77-9888-F11D699935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20" r:id="rId3"/>
    <p:sldLayoutId id="2147483708" r:id="rId4"/>
    <p:sldLayoutId id="2147483709" r:id="rId5"/>
    <p:sldLayoutId id="2147483710" r:id="rId6"/>
    <p:sldLayoutId id="2147483711" r:id="rId7"/>
    <p:sldLayoutId id="2147483721" r:id="rId8"/>
    <p:sldLayoutId id="2147483722" r:id="rId9"/>
    <p:sldLayoutId id="2147483712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10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5AAEDAB4-C061-459C-8BD1-CF9AAF0D9342}" type="datetimeFigureOut">
              <a:rPr lang="sk-SK"/>
              <a:pPr>
                <a:defRPr/>
              </a:pPr>
              <a:t>2. 5. 2024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4DC0D382-460D-4521-9999-97C893640C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25" r:id="rId3"/>
    <p:sldLayoutId id="2147483714" r:id="rId4"/>
    <p:sldLayoutId id="2147483715" r:id="rId5"/>
    <p:sldLayoutId id="2147483716" r:id="rId6"/>
    <p:sldLayoutId id="2147483717" r:id="rId7"/>
    <p:sldLayoutId id="2147483726" r:id="rId8"/>
    <p:sldLayoutId id="2147483727" r:id="rId9"/>
    <p:sldLayoutId id="2147483718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kalka@ukf.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sco/portal/occup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likovanainformatika.sk/ai_zo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skalka@ukf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dirty="0"/>
              <a:t>Herná vetva </a:t>
            </a:r>
            <a:br>
              <a:rPr lang="sk-SK" dirty="0"/>
            </a:br>
            <a:r>
              <a:rPr lang="sk-SK" dirty="0"/>
              <a:t>v ŠP aplikovaná informatika</a:t>
            </a:r>
            <a:endParaRPr lang="sk-SK" b="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900113" y="5229225"/>
            <a:ext cx="8077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t"/>
          <a:lstStyle/>
          <a:p>
            <a:pPr algn="ctr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endParaRPr lang="sk-SK" sz="1200" b="0" i="0" u="none" strike="noStrike" baseline="0" dirty="0">
              <a:latin typeface="ArialMT"/>
            </a:endParaRPr>
          </a:p>
          <a:p>
            <a:pPr algn="ctr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sk-SK" b="0" i="0" u="none" strike="noStrike" baseline="0" dirty="0" err="1">
                <a:latin typeface="ArialMT"/>
              </a:rPr>
              <a:t>Future</a:t>
            </a:r>
            <a:r>
              <a:rPr lang="sk-SK" b="0" i="0" u="none" strike="noStrike" baseline="0" dirty="0">
                <a:latin typeface="ArialMT"/>
              </a:rPr>
              <a:t> </a:t>
            </a:r>
            <a:r>
              <a:rPr lang="sk-SK" b="0" i="0" u="none" strike="noStrike" baseline="0" dirty="0" err="1">
                <a:latin typeface="ArialMT"/>
              </a:rPr>
              <a:t>Devs</a:t>
            </a:r>
            <a:r>
              <a:rPr lang="sk-SK" b="0" i="0" u="none" strike="noStrike" baseline="0" dirty="0">
                <a:latin typeface="ArialMT"/>
              </a:rPr>
              <a:t> 2024, </a:t>
            </a:r>
            <a:r>
              <a:rPr lang="sk-SK" sz="2800" b="0" dirty="0">
                <a:solidFill>
                  <a:srgbClr val="FFFFFF"/>
                </a:solidFill>
                <a:latin typeface="+mn-lt"/>
              </a:rPr>
              <a:t>Smolenice, 3.5.2024</a:t>
            </a:r>
            <a:r>
              <a:rPr lang="en-US" sz="2800" b="0" dirty="0">
                <a:solidFill>
                  <a:srgbClr val="FFFFFF"/>
                </a:solidFill>
                <a:latin typeface="+mn-lt"/>
              </a:rPr>
              <a:t> </a:t>
            </a:r>
            <a:endParaRPr lang="sk-SK" sz="2800" b="0" dirty="0">
              <a:solidFill>
                <a:srgbClr val="FFFFFF"/>
              </a:solidFill>
              <a:latin typeface="+mn-lt"/>
            </a:endParaRPr>
          </a:p>
          <a:p>
            <a:pPr algn="ctr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endParaRPr lang="sk-SK" sz="4000" b="0" dirty="0">
              <a:solidFill>
                <a:srgbClr val="FFFFFF"/>
              </a:solidFill>
              <a:latin typeface="+mn-lt"/>
            </a:endParaRPr>
          </a:p>
          <a:p>
            <a:pPr algn="r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sk-SK" sz="2000" b="0" dirty="0" err="1">
                <a:solidFill>
                  <a:srgbClr val="FFFFFF"/>
                </a:solidFill>
                <a:latin typeface="+mn-lt"/>
                <a:hlinkClick r:id="rId3"/>
              </a:rPr>
              <a:t>jskalka</a:t>
            </a:r>
            <a:r>
              <a:rPr lang="en-US" sz="2000" b="0" dirty="0">
                <a:solidFill>
                  <a:srgbClr val="FFFFFF"/>
                </a:solidFill>
                <a:latin typeface="+mn-lt"/>
                <a:hlinkClick r:id="rId3"/>
              </a:rPr>
              <a:t>@ukf.sk</a:t>
            </a:r>
            <a:endParaRPr lang="sk-SK" sz="2000" b="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4" name="Obrázok 3" descr="Obrázok, na ktorom je text, písmo, grafika, grafický dizajn&#10;&#10;Automaticky generovaný popis">
            <a:extLst>
              <a:ext uri="{FF2B5EF4-FFF2-40B4-BE49-F238E27FC236}">
                <a16:creationId xmlns:a16="http://schemas.microsoft.com/office/drawing/2014/main" id="{F6C913A1-0220-DE38-C443-A9A148325E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3502159" cy="7071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35569-2359-E551-F01F-0A1A84CA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Študijný program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CD6CBC-10BA-E171-6BCA-EAFB781A8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8176"/>
            <a:ext cx="9036496" cy="5294376"/>
          </a:xfrm>
        </p:spPr>
        <p:txBody>
          <a:bodyPr/>
          <a:lstStyle/>
          <a:p>
            <a:r>
              <a:rPr lang="sk-SK" sz="2800" dirty="0"/>
              <a:t>významne zosúlaďovaný pri ostatnej akreditácii</a:t>
            </a:r>
          </a:p>
          <a:p>
            <a:pPr lvl="1"/>
            <a:r>
              <a:rPr lang="sk-SK" sz="2400" dirty="0"/>
              <a:t>Európskou klasifikáciou zručností/kompetentností, kvalifikácií a povolaní (</a:t>
            </a:r>
            <a:r>
              <a:rPr lang="sk-SK" sz="2400" dirty="0">
                <a:hlinkClick r:id="rId2"/>
              </a:rPr>
              <a:t>https://ec.europa.eu/esco/portal/occupation</a:t>
            </a:r>
            <a:r>
              <a:rPr lang="sk-SK" sz="2400" dirty="0"/>
              <a:t>) </a:t>
            </a:r>
          </a:p>
          <a:p>
            <a:r>
              <a:rPr lang="sk-SK" sz="2800" dirty="0"/>
              <a:t>povolania:</a:t>
            </a:r>
          </a:p>
          <a:p>
            <a:pPr lvl="1"/>
            <a:r>
              <a:rPr lang="sk-SK" sz="2400" dirty="0"/>
              <a:t>2511 - Systémoví analytici</a:t>
            </a:r>
          </a:p>
          <a:p>
            <a:pPr lvl="1"/>
            <a:r>
              <a:rPr lang="sk-SK" sz="2400" dirty="0"/>
              <a:t>2512 - Vývojári softvéru</a:t>
            </a:r>
          </a:p>
          <a:p>
            <a:pPr lvl="1"/>
            <a:r>
              <a:rPr lang="sk-SK" sz="2400" b="1" dirty="0">
                <a:solidFill>
                  <a:srgbClr val="FFFF00"/>
                </a:solidFill>
              </a:rPr>
              <a:t>2513 - Vývojári webových aplikácií a multimediálnych aplikácií</a:t>
            </a:r>
          </a:p>
          <a:p>
            <a:pPr lvl="1"/>
            <a:r>
              <a:rPr lang="sk-SK" sz="2400" dirty="0"/>
              <a:t>2514 - Aplikační programátori</a:t>
            </a:r>
          </a:p>
          <a:p>
            <a:pPr lvl="1"/>
            <a:r>
              <a:rPr lang="sk-SK" sz="2400" dirty="0"/>
              <a:t>2519 - Vývojári a analytici softvéru a aplikácií inde neuvedení</a:t>
            </a:r>
          </a:p>
          <a:p>
            <a:pPr lvl="1"/>
            <a:r>
              <a:rPr lang="pt-BR" sz="2400" dirty="0"/>
              <a:t>2521 - Dizajnéri a správcovia databáz</a:t>
            </a:r>
            <a:endParaRPr lang="sk-SK" sz="2400" dirty="0"/>
          </a:p>
          <a:p>
            <a:pPr lvl="1"/>
            <a:r>
              <a:rPr lang="sk-SK" sz="2400" dirty="0"/>
              <a:t>2522 - Správcovia systémov</a:t>
            </a:r>
          </a:p>
          <a:p>
            <a:pPr lvl="1"/>
            <a:r>
              <a:rPr lang="it-IT" sz="2400" dirty="0"/>
              <a:t>2523 - Špecialisti v oblasti počítačových sietí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8209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58290-31B1-F0B6-3A50-CE73739C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Špecializácie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E90C22-AA94-F820-B461-F671E46B2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552"/>
          </a:xfrm>
        </p:spPr>
        <p:txBody>
          <a:bodyPr/>
          <a:lstStyle/>
          <a:p>
            <a:r>
              <a:rPr lang="sk-SK" sz="28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https://aplikovanainformatika.sk/ai_zone</a:t>
            </a:r>
            <a:r>
              <a:rPr lang="sk-SK" sz="2800" dirty="0">
                <a:solidFill>
                  <a:srgbClr val="FFFF00"/>
                </a:solidFill>
              </a:rPr>
              <a:t> </a:t>
            </a:r>
          </a:p>
          <a:p>
            <a:r>
              <a:rPr lang="sk-SK" sz="2800" dirty="0"/>
              <a:t>vetvy:</a:t>
            </a:r>
          </a:p>
          <a:p>
            <a:pPr lvl="1"/>
            <a:r>
              <a:rPr lang="sk-SK" sz="2400" dirty="0" err="1"/>
              <a:t>Algoritmizácia</a:t>
            </a:r>
            <a:endParaRPr lang="sk-SK" sz="2400" dirty="0"/>
          </a:p>
          <a:p>
            <a:pPr lvl="1"/>
            <a:r>
              <a:rPr lang="sk-SK" sz="2400" dirty="0"/>
              <a:t>Vývoj softvéru</a:t>
            </a:r>
          </a:p>
          <a:p>
            <a:pPr lvl="1"/>
            <a:r>
              <a:rPr lang="sk-SK" sz="2400" dirty="0"/>
              <a:t>Dáta a umelá inteligencia</a:t>
            </a:r>
          </a:p>
          <a:p>
            <a:pPr lvl="1"/>
            <a:r>
              <a:rPr lang="sk-SK" sz="2400" dirty="0"/>
              <a:t>Tvorba webu</a:t>
            </a:r>
          </a:p>
          <a:p>
            <a:pPr lvl="1"/>
            <a:r>
              <a:rPr lang="sk-SK" sz="2400" b="1" dirty="0">
                <a:solidFill>
                  <a:srgbClr val="FFFF00"/>
                </a:solidFill>
              </a:rPr>
              <a:t>Vývoj hier a grafika</a:t>
            </a:r>
          </a:p>
          <a:p>
            <a:pPr lvl="1"/>
            <a:r>
              <a:rPr lang="sk-SK" sz="2400" dirty="0"/>
              <a:t>Počítačové systémy</a:t>
            </a:r>
          </a:p>
          <a:p>
            <a:pPr lvl="1"/>
            <a:r>
              <a:rPr lang="sk-SK" sz="2400" dirty="0"/>
              <a:t>Inteligentné technológie</a:t>
            </a:r>
          </a:p>
          <a:p>
            <a:pPr lvl="1"/>
            <a:r>
              <a:rPr lang="sk-SK" sz="2400" dirty="0"/>
              <a:t>Matematické princípy informatiky</a:t>
            </a:r>
          </a:p>
          <a:p>
            <a:pPr lvl="1"/>
            <a:r>
              <a:rPr lang="sk-SK" sz="2400" dirty="0"/>
              <a:t>Všeobecné zručnosti</a:t>
            </a:r>
          </a:p>
        </p:txBody>
      </p:sp>
    </p:spTree>
    <p:extLst>
      <p:ext uri="{BB962C8B-B14F-4D97-AF65-F5344CB8AC3E}">
        <p14:creationId xmlns:p14="http://schemas.microsoft.com/office/powerpoint/2010/main" val="416774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52450-55F1-FF26-D0FE-A2A13BD0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hier a grafika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FE8082-F40E-AFAA-D4F6-49567FBB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373216"/>
          </a:xfrm>
        </p:spPr>
        <p:txBody>
          <a:bodyPr/>
          <a:lstStyle/>
          <a:p>
            <a:r>
              <a:rPr lang="sk-SK" sz="2800" dirty="0"/>
              <a:t>po semestroch (</a:t>
            </a:r>
            <a:r>
              <a:rPr lang="sk-SK" sz="2800" dirty="0" err="1"/>
              <a:t>bc</a:t>
            </a:r>
            <a:r>
              <a:rPr lang="sk-SK" sz="2800" dirty="0"/>
              <a:t>):</a:t>
            </a:r>
          </a:p>
          <a:p>
            <a:pPr lvl="1"/>
            <a:r>
              <a:rPr lang="sk-SK" sz="2400" dirty="0"/>
              <a:t>-</a:t>
            </a:r>
          </a:p>
          <a:p>
            <a:pPr lvl="1"/>
            <a:r>
              <a:rPr lang="sk-SK" sz="2400" dirty="0"/>
              <a:t>Počítačová grafika – bude transformované do UI dizajn (0/2)</a:t>
            </a:r>
          </a:p>
          <a:p>
            <a:pPr lvl="1"/>
            <a:r>
              <a:rPr lang="sk-SK" sz="2400" dirty="0"/>
              <a:t>Aplikovaná počítačová grafika – </a:t>
            </a:r>
            <a:r>
              <a:rPr lang="sk-SK" sz="2400" dirty="0" err="1"/>
              <a:t>Blender</a:t>
            </a:r>
            <a:r>
              <a:rPr lang="sk-SK" sz="2400" dirty="0"/>
              <a:t> (0/2)</a:t>
            </a:r>
          </a:p>
          <a:p>
            <a:pPr lvl="1"/>
            <a:r>
              <a:rPr lang="sk-SK" sz="2400" dirty="0"/>
              <a:t>Herné vývojové prostredia – </a:t>
            </a:r>
            <a:r>
              <a:rPr lang="sk-SK" sz="2400" dirty="0" err="1"/>
              <a:t>Unity</a:t>
            </a:r>
            <a:r>
              <a:rPr lang="sk-SK" sz="2400" dirty="0"/>
              <a:t> 2D (0/2)</a:t>
            </a:r>
          </a:p>
          <a:p>
            <a:pPr lvl="1"/>
            <a:r>
              <a:rPr lang="sk-SK" sz="2400" dirty="0"/>
              <a:t>Vývoj 3D aplikácií – </a:t>
            </a:r>
            <a:r>
              <a:rPr lang="sk-SK" sz="2400" dirty="0" err="1"/>
              <a:t>Unity</a:t>
            </a:r>
            <a:r>
              <a:rPr lang="sk-SK" sz="2400" dirty="0"/>
              <a:t> 3D (0/2)</a:t>
            </a:r>
          </a:p>
          <a:p>
            <a:pPr lvl="1"/>
            <a:r>
              <a:rPr lang="sk-SK" sz="2400" dirty="0"/>
              <a:t>Záverečná práca (</a:t>
            </a:r>
            <a:r>
              <a:rPr lang="sk-SK" sz="2400" dirty="0" err="1"/>
              <a:t>bc.</a:t>
            </a:r>
            <a:r>
              <a:rPr lang="sk-SK" sz="2400" dirty="0"/>
              <a:t>)</a:t>
            </a:r>
          </a:p>
          <a:p>
            <a:r>
              <a:rPr lang="sk-SK" sz="2800" dirty="0"/>
              <a:t>po semestroch (Mgr.):</a:t>
            </a:r>
          </a:p>
          <a:p>
            <a:pPr lvl="1"/>
            <a:r>
              <a:rPr lang="sk-SK" sz="2400" dirty="0"/>
              <a:t>Vybrané kapitoly z vývoja softvéru – </a:t>
            </a:r>
            <a:r>
              <a:rPr lang="sk-SK" sz="2400" dirty="0" err="1"/>
              <a:t>Unity</a:t>
            </a:r>
            <a:r>
              <a:rPr lang="sk-SK" sz="2400" dirty="0"/>
              <a:t> 3D++ (0/2)</a:t>
            </a:r>
          </a:p>
          <a:p>
            <a:pPr lvl="1"/>
            <a:r>
              <a:rPr lang="sk-SK" sz="2400" dirty="0"/>
              <a:t>Virtuálna realita – </a:t>
            </a:r>
            <a:r>
              <a:rPr lang="sk-SK" sz="2400" dirty="0" err="1"/>
              <a:t>XRInteraction</a:t>
            </a:r>
            <a:r>
              <a:rPr lang="sk-SK" sz="2400" dirty="0"/>
              <a:t> </a:t>
            </a:r>
            <a:r>
              <a:rPr lang="sk-SK" sz="2400" dirty="0" err="1"/>
              <a:t>toolkit</a:t>
            </a:r>
            <a:r>
              <a:rPr lang="sk-SK" sz="2400" dirty="0"/>
              <a:t> v </a:t>
            </a:r>
            <a:r>
              <a:rPr lang="sk-SK" sz="2400" dirty="0" err="1"/>
              <a:t>Unity</a:t>
            </a:r>
            <a:r>
              <a:rPr lang="sk-SK" sz="2400" dirty="0"/>
              <a:t> (1/2)</a:t>
            </a:r>
          </a:p>
          <a:p>
            <a:pPr lvl="1"/>
            <a:r>
              <a:rPr lang="sk-SK" sz="2400" dirty="0"/>
              <a:t>Rozšírená realita – </a:t>
            </a:r>
            <a:r>
              <a:rPr lang="sk-SK" sz="2400" dirty="0" err="1"/>
              <a:t>Unity</a:t>
            </a:r>
            <a:r>
              <a:rPr lang="sk-SK" sz="2400" dirty="0"/>
              <a:t> AR kurz – Mobile AR </a:t>
            </a:r>
            <a:r>
              <a:rPr lang="sk-SK" sz="2400" dirty="0" err="1"/>
              <a:t>dev</a:t>
            </a:r>
            <a:r>
              <a:rPr lang="sk-SK" sz="2400" dirty="0"/>
              <a:t>. (1/2)</a:t>
            </a:r>
          </a:p>
          <a:p>
            <a:pPr lvl="1"/>
            <a:r>
              <a:rPr lang="sk-SK" sz="2400" dirty="0"/>
              <a:t>Záverečná práca (Mgr.)</a:t>
            </a:r>
          </a:p>
          <a:p>
            <a:pPr lvl="1"/>
            <a:endParaRPr lang="sk-SK" sz="2400" dirty="0"/>
          </a:p>
          <a:p>
            <a:pPr lvl="1"/>
            <a:endParaRPr lang="sk-SK" sz="2400" dirty="0"/>
          </a:p>
          <a:p>
            <a:endParaRPr lang="sk-SK" sz="28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9404FC4B-B2EE-5C36-AAA9-2FC81F1441DA}"/>
              </a:ext>
            </a:extLst>
          </p:cNvPr>
          <p:cNvSpPr txBox="1">
            <a:spLocks/>
          </p:cNvSpPr>
          <p:nvPr/>
        </p:nvSpPr>
        <p:spPr bwMode="auto">
          <a:xfrm>
            <a:off x="6156176" y="78840"/>
            <a:ext cx="295627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>
              <a:buNone/>
            </a:pPr>
            <a:r>
              <a:rPr lang="sk-SK" sz="2800" dirty="0">
                <a:solidFill>
                  <a:srgbClr val="FFFF00"/>
                </a:solidFill>
              </a:rPr>
              <a:t>!!! vývoj softvéru</a:t>
            </a:r>
            <a:endParaRPr lang="sk-SK" sz="2400" dirty="0">
              <a:solidFill>
                <a:srgbClr val="FFFF00"/>
              </a:solidFill>
            </a:endParaRP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1160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CC8C5-FBDC-72F0-D003-69381E03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Doplnky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117655-35C0-9785-9496-D045FD738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spestrenie vývoja</a:t>
            </a:r>
          </a:p>
          <a:p>
            <a:pPr lvl="1"/>
            <a:r>
              <a:rPr lang="sk-SK" dirty="0"/>
              <a:t>Web (HTML+CSS+JS) (jednoduché animácie)</a:t>
            </a:r>
          </a:p>
          <a:p>
            <a:pPr lvl="1"/>
            <a:r>
              <a:rPr lang="sk-SK" dirty="0"/>
              <a:t>Java FX (</a:t>
            </a:r>
            <a:r>
              <a:rPr lang="sk-SK" dirty="0" err="1"/>
              <a:t>plošinovky</a:t>
            </a:r>
            <a:r>
              <a:rPr lang="sk-SK" dirty="0"/>
              <a:t>, bludiská a pod.)</a:t>
            </a:r>
          </a:p>
          <a:p>
            <a:pPr lvl="1"/>
            <a:r>
              <a:rPr lang="sk-SK" dirty="0"/>
              <a:t>Android – Programovanie aplikácií so senzormi</a:t>
            </a:r>
          </a:p>
          <a:p>
            <a:pPr lvl="1"/>
            <a:endParaRPr lang="sk-SK" dirty="0"/>
          </a:p>
          <a:p>
            <a:r>
              <a:rPr lang="sk-SK" dirty="0" err="1"/>
              <a:t>GameJam</a:t>
            </a:r>
            <a:r>
              <a:rPr lang="sk-SK" dirty="0"/>
              <a:t> (24 hodinový)</a:t>
            </a:r>
          </a:p>
          <a:p>
            <a:pPr lvl="1"/>
            <a:r>
              <a:rPr lang="sk-SK" dirty="0"/>
              <a:t>2023, 2024</a:t>
            </a:r>
          </a:p>
        </p:txBody>
      </p:sp>
    </p:spTree>
    <p:extLst>
      <p:ext uri="{BB962C8B-B14F-4D97-AF65-F5344CB8AC3E}">
        <p14:creationId xmlns:p14="http://schemas.microsoft.com/office/powerpoint/2010/main" val="4112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6C62E-B57A-BC8C-7BCE-48225958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DCB683-64CA-CB22-2992-2110F3264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79" y="1772816"/>
            <a:ext cx="8430841" cy="4625975"/>
          </a:xfrm>
        </p:spPr>
        <p:txBody>
          <a:bodyPr/>
          <a:lstStyle/>
          <a:p>
            <a:r>
              <a:rPr lang="sk-SK" dirty="0"/>
              <a:t>hry sú len jedna z oblastí, v ktorej budú naši absolventi pracovať</a:t>
            </a:r>
          </a:p>
          <a:p>
            <a:pPr lvl="1"/>
            <a:r>
              <a:rPr lang="sk-SK" dirty="0"/>
              <a:t>pokrývame len malú (vývojársku) časť problematiky</a:t>
            </a:r>
          </a:p>
          <a:p>
            <a:pPr lvl="1"/>
            <a:r>
              <a:rPr lang="sk-SK" dirty="0"/>
              <a:t>pomáhame prekonať najnáročnejšie úvodné prekážky</a:t>
            </a:r>
          </a:p>
          <a:p>
            <a:pPr lvl="1"/>
            <a:endParaRPr lang="sk-SK" dirty="0"/>
          </a:p>
          <a:p>
            <a:r>
              <a:rPr lang="sk-SK" dirty="0"/>
              <a:t>sme otvorení všetkým aktivitám, ktoré študentov posúvajú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05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D1539F-5D50-E159-792F-22A73A79A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Ďakujem za pozornosť.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CF7BF61-8199-76A5-D039-5C26C49C7335}"/>
              </a:ext>
            </a:extLst>
          </p:cNvPr>
          <p:cNvSpPr txBox="1"/>
          <p:nvPr/>
        </p:nvSpPr>
        <p:spPr>
          <a:xfrm>
            <a:off x="4427984" y="6093296"/>
            <a:ext cx="46075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sk-SK" sz="2400" b="0" dirty="0" err="1">
                <a:solidFill>
                  <a:srgbClr val="FFFFFF"/>
                </a:solidFill>
                <a:latin typeface="+mn-lt"/>
                <a:hlinkClick r:id="rId2"/>
              </a:rPr>
              <a:t>jskalka</a:t>
            </a:r>
            <a:r>
              <a:rPr lang="en-US" sz="2400" b="0" dirty="0">
                <a:solidFill>
                  <a:srgbClr val="FFFFFF"/>
                </a:solidFill>
                <a:latin typeface="+mn-lt"/>
                <a:hlinkClick r:id="rId2"/>
              </a:rPr>
              <a:t>@ukf.sk</a:t>
            </a:r>
            <a:endParaRPr lang="sk-SK" sz="2400" b="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0447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nask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prednaska</Template>
  <TotalTime>8012</TotalTime>
  <Words>317</Words>
  <Application>Microsoft Office PowerPoint</Application>
  <PresentationFormat>Prezentácia na obrazovke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6" baseType="lpstr">
      <vt:lpstr>Arial</vt:lpstr>
      <vt:lpstr>ArialMT</vt:lpstr>
      <vt:lpstr>Corbel</vt:lpstr>
      <vt:lpstr>Times New Roman</vt:lpstr>
      <vt:lpstr>Wingdings</vt:lpstr>
      <vt:lpstr>Wingdings 2</vt:lpstr>
      <vt:lpstr>Wingdings 3</vt:lpstr>
      <vt:lpstr>prednaska</vt:lpstr>
      <vt:lpstr>1_Modul</vt:lpstr>
      <vt:lpstr>Herná vetva  v ŠP aplikovaná informatika</vt:lpstr>
      <vt:lpstr>Študijný program</vt:lpstr>
      <vt:lpstr>Špecializácie</vt:lpstr>
      <vt:lpstr>Vývoj hier a grafika</vt:lpstr>
      <vt:lpstr>Doplnky</vt:lpstr>
      <vt:lpstr>Stav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</dc:title>
  <dc:creator>Jan Skalka</dc:creator>
  <cp:lastModifiedBy>Sinus</cp:lastModifiedBy>
  <cp:revision>478</cp:revision>
  <cp:lastPrinted>1601-01-01T00:00:00Z</cp:lastPrinted>
  <dcterms:created xsi:type="dcterms:W3CDTF">2005-10-02T05:00:53Z</dcterms:created>
  <dcterms:modified xsi:type="dcterms:W3CDTF">2024-05-02T16:07:39Z</dcterms:modified>
</cp:coreProperties>
</file>