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8" r:id="rId4"/>
    <p:sldId id="271" r:id="rId5"/>
    <p:sldId id="272" r:id="rId6"/>
    <p:sldId id="269" r:id="rId7"/>
    <p:sldId id="273" r:id="rId8"/>
    <p:sldId id="274" r:id="rId9"/>
    <p:sldId id="257" r:id="rId10"/>
    <p:sldId id="265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3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4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FE1F-4B72-4AC8-BFFC-C76E09798A75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1628-FE9D-4E2D-8C91-162F7AFC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edev.flamingchain.com/project-showca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mph.uniba.sk/studium/programy/informatika/" TargetMode="External"/><Relationship Id="rId2" Type="http://schemas.openxmlformats.org/officeDocument/2006/relationships/hyperlink" Target="https://fmph.uniba.sk/studium/programy/matemati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mph.uniba.sk/studium/magisterske-studium/aplikovana-informatika/" TargetMode="External"/><Relationship Id="rId5" Type="http://schemas.openxmlformats.org/officeDocument/2006/relationships/hyperlink" Target="https://fmph.uniba.sk/studium/magisterske-studium/pocitacova-grafika-a-geometria/" TargetMode="External"/><Relationship Id="rId4" Type="http://schemas.openxmlformats.org/officeDocument/2006/relationships/hyperlink" Target="https://fmph.uniba.sk/studium/programy/aplikovana-informatik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uzby.fmph.uniba.sk/infolist/sk/1-AIN-307_22.html" TargetMode="External"/><Relationship Id="rId2" Type="http://schemas.openxmlformats.org/officeDocument/2006/relationships/hyperlink" Target="https://sluzby.fmph.uniba.sk/infolist/sk/1-AIN-303_2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uzby.fmph.uniba.sk/infolist/sk/2-AIN-225_15.html" TargetMode="External"/><Relationship Id="rId4" Type="http://schemas.openxmlformats.org/officeDocument/2006/relationships/hyperlink" Target="https://gamedev.flamingchain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it.stuba.sk/studijne-programy/inzinierske/inteligentne-softverove-systemy.html?page_id=5084" TargetMode="External"/><Relationship Id="rId2" Type="http://schemas.openxmlformats.org/officeDocument/2006/relationships/hyperlink" Target="https://www.fiit.stuba.sk/bak/informatika.html?page_id=17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edev.flamingchain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5" y="1122363"/>
            <a:ext cx="11544299" cy="2387600"/>
          </a:xfrm>
        </p:spPr>
        <p:txBody>
          <a:bodyPr>
            <a:normAutofit/>
          </a:bodyPr>
          <a:lstStyle/>
          <a:p>
            <a:r>
              <a:rPr lang="sk-SK" sz="5400" dirty="0">
                <a:latin typeface="Roboto Black" panose="02000000000000000000" pitchFamily="2" charset="0"/>
                <a:ea typeface="Roboto Black" panose="02000000000000000000" pitchFamily="2" charset="0"/>
              </a:rPr>
              <a:t>Tvorba </a:t>
            </a:r>
            <a:r>
              <a:rPr lang="en-US" sz="5400" dirty="0">
                <a:latin typeface="Roboto Black" panose="02000000000000000000" pitchFamily="2" charset="0"/>
                <a:ea typeface="Roboto Black" panose="02000000000000000000" pitchFamily="2" charset="0"/>
              </a:rPr>
              <a:t>digit</a:t>
            </a:r>
            <a:r>
              <a:rPr lang="sk-SK" sz="5400" dirty="0">
                <a:latin typeface="Roboto Black" panose="02000000000000000000" pitchFamily="2" charset="0"/>
                <a:ea typeface="Roboto Black" panose="02000000000000000000" pitchFamily="2" charset="0"/>
              </a:rPr>
              <a:t>álnych hier</a:t>
            </a:r>
            <a:r>
              <a:rPr lang="en-US" sz="5400" dirty="0"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5400" dirty="0" err="1">
                <a:latin typeface="Roboto Black" panose="02000000000000000000" pitchFamily="2" charset="0"/>
                <a:ea typeface="Roboto Black" panose="02000000000000000000" pitchFamily="2" charset="0"/>
              </a:rPr>
              <a:t>na</a:t>
            </a:r>
            <a:br>
              <a:rPr lang="sk-SK" sz="5400" dirty="0"/>
            </a:br>
            <a:r>
              <a:rPr lang="sk-SK" sz="5400" dirty="0"/>
              <a:t>FMFI UK</a:t>
            </a:r>
            <a:r>
              <a:rPr lang="en-US" sz="5400" dirty="0"/>
              <a:t> a</a:t>
            </a:r>
            <a:r>
              <a:rPr lang="sk-SK" sz="5400" dirty="0"/>
              <a:t> FIIT STU</a:t>
            </a:r>
            <a:endParaRPr lang="en-US" sz="5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Michal Ferko</a:t>
            </a:r>
          </a:p>
          <a:p>
            <a:r>
              <a:rPr lang="en-US" dirty="0"/>
              <a:t>3. 5. 2024</a:t>
            </a:r>
            <a:endParaRPr lang="sk-SK" dirty="0"/>
          </a:p>
          <a:p>
            <a:r>
              <a:rPr lang="en-US" dirty="0"/>
              <a:t>Future Devs</a:t>
            </a:r>
          </a:p>
        </p:txBody>
      </p:sp>
    </p:spTree>
    <p:extLst>
      <p:ext uri="{BB962C8B-B14F-4D97-AF65-F5344CB8AC3E}">
        <p14:creationId xmlns:p14="http://schemas.microsoft.com/office/powerpoint/2010/main" val="21295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1624-0C17-4B68-9116-DB63B0E3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Showcase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96804-B0D9-43E7-93BB-B47FB041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5764" cy="4351338"/>
          </a:xfrm>
        </p:spPr>
        <p:txBody>
          <a:bodyPr/>
          <a:lstStyle/>
          <a:p>
            <a:r>
              <a:rPr lang="sk-SK" dirty="0"/>
              <a:t>V ZS 2023</a:t>
            </a:r>
          </a:p>
          <a:p>
            <a:pPr lvl="1"/>
            <a:r>
              <a:rPr lang="en-US" dirty="0"/>
              <a:t>18 </a:t>
            </a:r>
            <a:r>
              <a:rPr lang="en-US" dirty="0" err="1"/>
              <a:t>projektov</a:t>
            </a:r>
            <a:endParaRPr lang="en-US" dirty="0"/>
          </a:p>
          <a:p>
            <a:pPr lvl="1"/>
            <a:r>
              <a:rPr lang="en-US" dirty="0"/>
              <a:t>4 </a:t>
            </a:r>
            <a:r>
              <a:rPr lang="en-US" dirty="0" err="1"/>
              <a:t>hry</a:t>
            </a:r>
            <a:r>
              <a:rPr lang="en-US" dirty="0"/>
              <a:t> v </a:t>
            </a:r>
            <a:r>
              <a:rPr lang="en-US" dirty="0" err="1"/>
              <a:t>spolupr</a:t>
            </a:r>
            <a:r>
              <a:rPr lang="sk-SK" dirty="0" err="1"/>
              <a:t>áci</a:t>
            </a:r>
            <a:r>
              <a:rPr lang="sk-SK" dirty="0"/>
              <a:t> s VŠMU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https://gamedev.flamingchain.com/project-showcase/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665DB-589E-0CF6-970A-5B373E56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966" y="0"/>
            <a:ext cx="4285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9320-074F-439B-B513-D133D39A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4CF8-66E8-436F-BD0A-9FF9379B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Študenti sú hodnotení primárne podľa projektu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sk-SK" dirty="0"/>
              <a:t>íšu </a:t>
            </a:r>
            <a:r>
              <a:rPr lang="en-US" dirty="0"/>
              <a:t>G</a:t>
            </a:r>
            <a:r>
              <a:rPr lang="sk-SK" dirty="0"/>
              <a:t>ame </a:t>
            </a:r>
            <a:r>
              <a:rPr lang="en-US" dirty="0"/>
              <a:t>D</a:t>
            </a:r>
            <a:r>
              <a:rPr lang="sk-SK" dirty="0"/>
              <a:t>esign </a:t>
            </a:r>
            <a:r>
              <a:rPr lang="en-US" dirty="0"/>
              <a:t>D</a:t>
            </a:r>
            <a:r>
              <a:rPr lang="sk-SK" dirty="0"/>
              <a:t>ocument</a:t>
            </a:r>
          </a:p>
          <a:p>
            <a:pPr lvl="1"/>
            <a:r>
              <a:rPr lang="sk-SK" dirty="0"/>
              <a:t>Robia prezentáciu nápadu (idea pitch</a:t>
            </a:r>
            <a:r>
              <a:rPr lang="en-GB" dirty="0"/>
              <a:t>)</a:t>
            </a:r>
            <a:r>
              <a:rPr lang="sk-SK" dirty="0"/>
              <a:t> </a:t>
            </a:r>
            <a:endParaRPr lang="en-GB" dirty="0"/>
          </a:p>
          <a:p>
            <a:pPr lvl="1"/>
            <a:r>
              <a:rPr lang="en-GB" dirty="0" err="1"/>
              <a:t>Odovzd</a:t>
            </a:r>
            <a:r>
              <a:rPr lang="sk-SK" dirty="0"/>
              <a:t>ávajú </a:t>
            </a:r>
            <a:r>
              <a:rPr lang="sk-SK" b="1" dirty="0"/>
              <a:t>Prototyp</a:t>
            </a:r>
            <a:r>
              <a:rPr lang="en-US" b="1" dirty="0"/>
              <a:t> + </a:t>
            </a:r>
            <a:r>
              <a:rPr lang="sk-SK" b="1" dirty="0" err="1"/>
              <a:t>Gameplay</a:t>
            </a:r>
            <a:r>
              <a:rPr lang="sk-SK" b="1" dirty="0"/>
              <a:t> video</a:t>
            </a:r>
            <a:endParaRPr lang="en-US" b="1" dirty="0"/>
          </a:p>
          <a:p>
            <a:r>
              <a:rPr lang="sk-SK" dirty="0"/>
              <a:t>Podporovaná práca v tímoch</a:t>
            </a:r>
          </a:p>
          <a:p>
            <a:pPr lvl="1"/>
            <a:r>
              <a:rPr lang="sk-SK" dirty="0"/>
              <a:t>ZS 2023 boli 4 tímy prepojené so 6 študentami herného dizajnu VŠMU</a:t>
            </a:r>
          </a:p>
          <a:p>
            <a:pPr lvl="1"/>
            <a:r>
              <a:rPr lang="sk-SK" dirty="0"/>
              <a:t>Vznikli teda interdisciplinárne projekty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5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30EF-17ED-4319-B02F-5A14EFA7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E380-1CCF-4C5A-9371-B19A4CC31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dirty="0"/>
              <a:t>Prednášky</a:t>
            </a:r>
          </a:p>
          <a:p>
            <a:pPr lvl="1"/>
            <a:r>
              <a:rPr lang="sk-SK" dirty="0"/>
              <a:t>Základy game designu</a:t>
            </a:r>
            <a:r>
              <a:rPr lang="en-US" dirty="0"/>
              <a:t> + GDD</a:t>
            </a:r>
            <a:endParaRPr lang="sk-SK" dirty="0"/>
          </a:p>
          <a:p>
            <a:pPr lvl="1"/>
            <a:r>
              <a:rPr lang="sk-SK" dirty="0"/>
              <a:t>Základy </a:t>
            </a:r>
            <a:r>
              <a:rPr lang="sk-SK" dirty="0" err="1"/>
              <a:t>Unity</a:t>
            </a:r>
            <a:endParaRPr lang="sk-SK" dirty="0"/>
          </a:p>
          <a:p>
            <a:pPr lvl="1"/>
            <a:r>
              <a:rPr lang="sk-SK" dirty="0"/>
              <a:t>Matematika pre </a:t>
            </a:r>
            <a:r>
              <a:rPr lang="en-US" dirty="0"/>
              <a:t>3D </a:t>
            </a:r>
            <a:r>
              <a:rPr lang="en-US" dirty="0" err="1"/>
              <a:t>hry</a:t>
            </a:r>
            <a:endParaRPr lang="sk-SK" dirty="0"/>
          </a:p>
          <a:p>
            <a:pPr lvl="1"/>
            <a:r>
              <a:rPr lang="sk-SK" dirty="0"/>
              <a:t>Fyzikálne </a:t>
            </a:r>
            <a:r>
              <a:rPr lang="sk-SK" dirty="0" err="1"/>
              <a:t>enginy</a:t>
            </a:r>
            <a:endParaRPr lang="sk-SK" dirty="0"/>
          </a:p>
          <a:p>
            <a:pPr lvl="1"/>
            <a:r>
              <a:rPr lang="sk-SK" dirty="0"/>
              <a:t>M</a:t>
            </a:r>
            <a:r>
              <a:rPr lang="en-US" dirty="0" err="1"/>
              <a:t>ultiplayer</a:t>
            </a:r>
            <a:endParaRPr lang="sk-SK" dirty="0"/>
          </a:p>
          <a:p>
            <a:pPr lvl="1"/>
            <a:r>
              <a:rPr lang="sk-SK" dirty="0"/>
              <a:t>Umelá inteligencia</a:t>
            </a:r>
          </a:p>
          <a:p>
            <a:pPr lvl="1"/>
            <a:r>
              <a:rPr lang="sk-SK" dirty="0"/>
              <a:t>...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8E171-8AA4-4F86-883B-18B0FCC8C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dirty="0"/>
              <a:t>Cvičenia</a:t>
            </a:r>
            <a:endParaRPr lang="en-US" dirty="0"/>
          </a:p>
          <a:p>
            <a:pPr lvl="1"/>
            <a:r>
              <a:rPr lang="sk-SK" dirty="0" err="1"/>
              <a:t>Designová</a:t>
            </a:r>
            <a:r>
              <a:rPr lang="sk-SK" dirty="0"/>
              <a:t> analýza existujúcich hier</a:t>
            </a:r>
          </a:p>
          <a:p>
            <a:pPr lvl="1"/>
            <a:r>
              <a:rPr lang="sk-SK" dirty="0"/>
              <a:t>Vytváranie konceptov hier</a:t>
            </a:r>
          </a:p>
          <a:p>
            <a:pPr lvl="1"/>
            <a:r>
              <a:rPr lang="sk-SK" dirty="0"/>
              <a:t>Komunikovanie herných konceptov</a:t>
            </a:r>
          </a:p>
          <a:p>
            <a:pPr lvl="1"/>
            <a:r>
              <a:rPr lang="sk-SK" dirty="0"/>
              <a:t>Písanie GDD</a:t>
            </a:r>
          </a:p>
          <a:p>
            <a:pPr lvl="1"/>
            <a:r>
              <a:rPr lang="sk-SK" dirty="0"/>
              <a:t>Programovanie mini-hier</a:t>
            </a:r>
          </a:p>
          <a:p>
            <a:pPr lvl="1"/>
            <a:r>
              <a:rPr lang="sk-SK" b="1" dirty="0"/>
              <a:t>Pozvané prednášky od ľudí z praxe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2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7336-F2C9-0417-ADC7-10FC6D09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Mgr. Michal Ferko, PhD.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30D9-2BC0-5568-C906-832DD25C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Senior Unity Programmer</a:t>
            </a:r>
            <a:r>
              <a:rPr lang="sk-SK" dirty="0"/>
              <a:t> v </a:t>
            </a:r>
            <a:r>
              <a:rPr lang="en-US" dirty="0"/>
              <a:t>Crazy Labs</a:t>
            </a:r>
          </a:p>
          <a:p>
            <a:r>
              <a:rPr lang="sk-SK" dirty="0"/>
              <a:t>Externý p</a:t>
            </a:r>
            <a:r>
              <a:rPr lang="en-US" dirty="0" err="1"/>
              <a:t>redn</a:t>
            </a:r>
            <a:r>
              <a:rPr lang="sk-SK" dirty="0"/>
              <a:t>ášajúci</a:t>
            </a:r>
            <a:r>
              <a:rPr lang="en-US" dirty="0"/>
              <a:t> </a:t>
            </a:r>
            <a:r>
              <a:rPr lang="sk-SK" dirty="0"/>
              <a:t>na </a:t>
            </a:r>
            <a:r>
              <a:rPr lang="en-US" dirty="0"/>
              <a:t>FMFI UK</a:t>
            </a:r>
            <a:r>
              <a:rPr lang="sk-SK" dirty="0"/>
              <a:t> a </a:t>
            </a:r>
            <a:r>
              <a:rPr lang="en-US" dirty="0"/>
              <a:t>FIIT STU</a:t>
            </a:r>
            <a:endParaRPr lang="sk-SK" dirty="0"/>
          </a:p>
          <a:p>
            <a:endParaRPr lang="sk-SK" dirty="0"/>
          </a:p>
          <a:p>
            <a:r>
              <a:rPr lang="en-US" dirty="0"/>
              <a:t>11 </a:t>
            </a:r>
            <a:r>
              <a:rPr lang="en-US" dirty="0" err="1"/>
              <a:t>rokov</a:t>
            </a:r>
            <a:r>
              <a:rPr lang="en-US" dirty="0"/>
              <a:t> u</a:t>
            </a:r>
            <a:r>
              <a:rPr lang="sk-SK" dirty="0"/>
              <a:t>čím tvorbu hier na FMFI UK, 6 rokov na FIIT STU</a:t>
            </a:r>
          </a:p>
          <a:p>
            <a:r>
              <a:rPr lang="en-US" dirty="0"/>
              <a:t>8 </a:t>
            </a:r>
            <a:r>
              <a:rPr lang="en-US" dirty="0" err="1"/>
              <a:t>rokov</a:t>
            </a:r>
            <a:r>
              <a:rPr lang="en-US" dirty="0"/>
              <a:t> p</a:t>
            </a:r>
            <a:r>
              <a:rPr lang="sk-SK" dirty="0"/>
              <a:t>ôsobím v praxi ako programátor hier</a:t>
            </a:r>
          </a:p>
          <a:p>
            <a:r>
              <a:rPr lang="sk-SK" dirty="0"/>
              <a:t>Dlhoročné skúsenosti v mimoškolskom vzdelávaní</a:t>
            </a:r>
          </a:p>
          <a:p>
            <a:pPr lvl="1"/>
            <a:r>
              <a:rPr lang="sk-SK" dirty="0"/>
              <a:t>Summer Game Dev</a:t>
            </a:r>
          </a:p>
          <a:p>
            <a:pPr lvl="2"/>
            <a:r>
              <a:rPr lang="sk-SK" dirty="0"/>
              <a:t>Založil a viedol som, dodnes v projekte mentorujem</a:t>
            </a:r>
          </a:p>
          <a:p>
            <a:pPr lvl="1"/>
            <a:r>
              <a:rPr lang="sk-SK" dirty="0"/>
              <a:t>Butterfly Effect</a:t>
            </a:r>
          </a:p>
          <a:p>
            <a:pPr lvl="2"/>
            <a:r>
              <a:rPr lang="sk-SK" dirty="0"/>
              <a:t>Rok som viedol Games Lab</a:t>
            </a:r>
          </a:p>
          <a:p>
            <a:pPr lvl="2"/>
            <a:r>
              <a:rPr lang="sk-SK" dirty="0"/>
              <a:t>Niekoľko rokov som mentoroval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D64914-3493-2741-2C91-6CFB0ED7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81"/>
            <a:ext cx="12192000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0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8F5F-9C58-8544-DA40-D4074454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FMFI UK – študijné odbory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5DBC-8E36-E564-58AD-C0E16EE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Bakalárske štúdium (3 roky)</a:t>
            </a:r>
          </a:p>
          <a:p>
            <a:pPr lvl="1"/>
            <a:r>
              <a:rPr lang="sk-SK" dirty="0">
                <a:hlinkClick r:id="rId2"/>
              </a:rPr>
              <a:t>Matematika</a:t>
            </a:r>
            <a:endParaRPr lang="sk-SK" dirty="0"/>
          </a:p>
          <a:p>
            <a:pPr lvl="2"/>
            <a:r>
              <a:rPr lang="sk-SK" dirty="0"/>
              <a:t>Od 3. ročníka možnosť zamerať sa na počítačovú grafiku</a:t>
            </a:r>
          </a:p>
          <a:p>
            <a:pPr lvl="1"/>
            <a:r>
              <a:rPr lang="sk-SK" dirty="0">
                <a:hlinkClick r:id="rId3"/>
              </a:rPr>
              <a:t>Informatika</a:t>
            </a:r>
            <a:endParaRPr lang="sk-SK" dirty="0"/>
          </a:p>
          <a:p>
            <a:pPr lvl="2"/>
            <a:r>
              <a:rPr lang="sk-SK" dirty="0"/>
              <a:t>Od 3. ročníka možnosť zamerať sa na počítačovú grafiku</a:t>
            </a:r>
          </a:p>
          <a:p>
            <a:pPr lvl="1"/>
            <a:r>
              <a:rPr lang="sk-SK" dirty="0">
                <a:hlinkClick r:id="rId4"/>
              </a:rPr>
              <a:t>Aplikovaná Informatika</a:t>
            </a:r>
            <a:endParaRPr lang="sk-SK" dirty="0"/>
          </a:p>
          <a:p>
            <a:pPr lvl="2"/>
            <a:r>
              <a:rPr lang="sk-SK" dirty="0"/>
              <a:t>Možnosť zamerať sa na počítačovú grafiku</a:t>
            </a:r>
          </a:p>
          <a:p>
            <a:pPr lvl="2"/>
            <a:r>
              <a:rPr lang="sk-SK" dirty="0"/>
              <a:t>Alebo na umelú inteligenciu</a:t>
            </a:r>
          </a:p>
          <a:p>
            <a:r>
              <a:rPr lang="sk-SK" dirty="0"/>
              <a:t>Magisterské štúdium (2 roky)</a:t>
            </a:r>
          </a:p>
          <a:p>
            <a:pPr lvl="1"/>
            <a:r>
              <a:rPr lang="sk-SK" dirty="0">
                <a:hlinkClick r:id="rId5"/>
              </a:rPr>
              <a:t>Počítačová Grafika a Geometria</a:t>
            </a:r>
            <a:endParaRPr lang="sk-SK" dirty="0"/>
          </a:p>
          <a:p>
            <a:pPr lvl="1"/>
            <a:r>
              <a:rPr lang="sk-SK" dirty="0">
                <a:hlinkClick r:id="rId6"/>
              </a:rPr>
              <a:t>Aplikovaná Informatika</a:t>
            </a:r>
            <a:endParaRPr lang="sk-SK" dirty="0"/>
          </a:p>
          <a:p>
            <a:pPr lvl="2"/>
            <a:r>
              <a:rPr lang="sk-SK" dirty="0"/>
              <a:t>Zameranie počítačová grafika a videnie, alebo umelá inteligencia</a:t>
            </a:r>
          </a:p>
        </p:txBody>
      </p:sp>
    </p:spTree>
    <p:extLst>
      <p:ext uri="{BB962C8B-B14F-4D97-AF65-F5344CB8AC3E}">
        <p14:creationId xmlns:p14="http://schemas.microsoft.com/office/powerpoint/2010/main" val="271000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3291-C45D-FCF0-13EE-1391DDB4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FMFI UK – vybrané predmety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CA9F-AC69-264C-3BB5-E3500667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Game Engines</a:t>
            </a:r>
            <a:r>
              <a:rPr lang="sk-SK" dirty="0"/>
              <a:t>, </a:t>
            </a:r>
            <a:r>
              <a:rPr lang="sk-SK" dirty="0">
                <a:hlinkClick r:id="rId3"/>
              </a:rPr>
              <a:t>Game Engines </a:t>
            </a:r>
            <a:r>
              <a:rPr lang="en-US" dirty="0">
                <a:hlinkClick r:id="rId3"/>
              </a:rPr>
              <a:t>2</a:t>
            </a:r>
            <a:r>
              <a:rPr lang="en-US" dirty="0"/>
              <a:t> (3. </a:t>
            </a:r>
            <a:r>
              <a:rPr lang="en-US" dirty="0" err="1"/>
              <a:t>ro</a:t>
            </a:r>
            <a:r>
              <a:rPr lang="sk-SK" dirty="0"/>
              <a:t>čník)</a:t>
            </a:r>
            <a:endParaRPr lang="en-US" dirty="0"/>
          </a:p>
          <a:p>
            <a:pPr lvl="1"/>
            <a:r>
              <a:rPr lang="sk-SK" dirty="0"/>
              <a:t>Úvod do herných enginov, základy programovania hier</a:t>
            </a:r>
          </a:p>
          <a:p>
            <a:pPr lvl="1"/>
            <a:r>
              <a:rPr lang="sk-SK" dirty="0"/>
              <a:t>Prepojené so študentami herného dizajnu VŠMU</a:t>
            </a:r>
          </a:p>
          <a:p>
            <a:pPr lvl="1"/>
            <a:endParaRPr lang="sk-SK" dirty="0"/>
          </a:p>
          <a:p>
            <a:r>
              <a:rPr lang="sk-SK" b="1" dirty="0">
                <a:hlinkClick r:id="rId4"/>
              </a:rPr>
              <a:t>Tvorba a dizajn počítačových hier</a:t>
            </a:r>
            <a:r>
              <a:rPr lang="sk-SK" b="1" dirty="0"/>
              <a:t> (4.</a:t>
            </a:r>
            <a:r>
              <a:rPr lang="en-US" b="1" dirty="0"/>
              <a:t>/5. </a:t>
            </a:r>
            <a:r>
              <a:rPr lang="en-US" b="1" dirty="0" err="1"/>
              <a:t>ro</a:t>
            </a:r>
            <a:r>
              <a:rPr lang="sk-SK" b="1" dirty="0"/>
              <a:t>čník)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>
                <a:hlinkClick r:id="rId5"/>
              </a:rPr>
              <a:t>Tvorba multimédiálnych aplikácií a počítačových hier</a:t>
            </a:r>
            <a:r>
              <a:rPr lang="en-US" dirty="0"/>
              <a:t> (5. </a:t>
            </a:r>
            <a:r>
              <a:rPr lang="en-US" dirty="0" err="1"/>
              <a:t>ro</a:t>
            </a:r>
            <a:r>
              <a:rPr lang="sk-SK" dirty="0"/>
              <a:t>čník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Konkrétne malé úlohy týkajúce sa tvorby hier</a:t>
            </a:r>
          </a:p>
          <a:p>
            <a:pPr lvl="1"/>
            <a:endParaRPr lang="sk-SK" dirty="0"/>
          </a:p>
          <a:p>
            <a:r>
              <a:rPr lang="sk-SK" dirty="0"/>
              <a:t>Veľa ďalších predmetov z oblasti počítačovej grafiky je relevantných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A1A67-8141-367E-0A66-50E94B25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78" y="2317412"/>
            <a:ext cx="11122044" cy="22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A79E-3E68-47AA-F6D7-DB35D96C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FIIT STU – študijné odbory a predmety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695E-A906-E6D4-BB1F-EDB6B69C7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Bakalárske štúdium (3 roky)</a:t>
            </a:r>
          </a:p>
          <a:p>
            <a:pPr lvl="1"/>
            <a:r>
              <a:rPr lang="sk-SK" dirty="0">
                <a:hlinkClick r:id="rId2"/>
              </a:rPr>
              <a:t>Informatika</a:t>
            </a:r>
            <a:r>
              <a:rPr lang="sk-SK" dirty="0"/>
              <a:t> – vybrané predmety v 3. ročníku</a:t>
            </a:r>
          </a:p>
          <a:p>
            <a:pPr lvl="2"/>
            <a:r>
              <a:rPr lang="pl-PL" dirty="0"/>
              <a:t>Princípy počítačovej grafiky a spracovania obrazu</a:t>
            </a:r>
          </a:p>
          <a:p>
            <a:pPr lvl="2"/>
            <a:r>
              <a:rPr lang="en-US" dirty="0" err="1"/>
              <a:t>Interakcia</a:t>
            </a:r>
            <a:r>
              <a:rPr lang="en-US" dirty="0"/>
              <a:t> </a:t>
            </a:r>
            <a:r>
              <a:rPr lang="en-US" dirty="0" err="1"/>
              <a:t>človeka</a:t>
            </a:r>
            <a:r>
              <a:rPr lang="en-US" dirty="0"/>
              <a:t> s </a:t>
            </a:r>
            <a:r>
              <a:rPr lang="en-US" dirty="0" err="1"/>
              <a:t>počítačom</a:t>
            </a:r>
            <a:endParaRPr lang="sk-SK" dirty="0"/>
          </a:p>
          <a:p>
            <a:pPr lvl="2"/>
            <a:r>
              <a:rPr lang="en-US" dirty="0" err="1"/>
              <a:t>Fyzikálne</a:t>
            </a:r>
            <a:r>
              <a:rPr lang="en-US" dirty="0"/>
              <a:t> </a:t>
            </a:r>
            <a:r>
              <a:rPr lang="en-US" dirty="0" err="1"/>
              <a:t>základy</a:t>
            </a:r>
            <a:r>
              <a:rPr lang="en-US" dirty="0"/>
              <a:t> </a:t>
            </a:r>
            <a:r>
              <a:rPr lang="en-US" dirty="0" err="1"/>
              <a:t>počítačových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sk-SK" dirty="0"/>
          </a:p>
          <a:p>
            <a:r>
              <a:rPr lang="sk-SK" dirty="0"/>
              <a:t>Inžinierske štúdium (2 roky)</a:t>
            </a:r>
          </a:p>
          <a:p>
            <a:pPr lvl="1"/>
            <a:r>
              <a:rPr lang="sk-SK" dirty="0">
                <a:hlinkClick r:id="rId3"/>
              </a:rPr>
              <a:t>Inteligentné softvérové systémy</a:t>
            </a:r>
            <a:r>
              <a:rPr lang="sk-SK" dirty="0"/>
              <a:t> – vybrané predmety</a:t>
            </a:r>
            <a:r>
              <a:rPr lang="sk-SK" b="1" dirty="0"/>
              <a:t> </a:t>
            </a:r>
            <a:r>
              <a:rPr lang="sk-SK" dirty="0"/>
              <a:t>v</a:t>
            </a:r>
            <a:r>
              <a:rPr lang="sk-SK" b="1" dirty="0"/>
              <a:t> </a:t>
            </a:r>
            <a:r>
              <a:rPr lang="en-US" dirty="0"/>
              <a:t>4./5. </a:t>
            </a:r>
            <a:r>
              <a:rPr lang="en-US" dirty="0" err="1"/>
              <a:t>ro</a:t>
            </a:r>
            <a:r>
              <a:rPr lang="sk-SK" dirty="0"/>
              <a:t>čníku</a:t>
            </a:r>
          </a:p>
          <a:p>
            <a:pPr lvl="2"/>
            <a:r>
              <a:rPr lang="en-US" dirty="0" err="1"/>
              <a:t>Vizualizácia</a:t>
            </a:r>
            <a:r>
              <a:rPr lang="en-US" dirty="0"/>
              <a:t> </a:t>
            </a:r>
            <a:r>
              <a:rPr lang="en-US" dirty="0" err="1"/>
              <a:t>dát</a:t>
            </a:r>
            <a:endParaRPr lang="sk-SK" dirty="0"/>
          </a:p>
          <a:p>
            <a:pPr lvl="2"/>
            <a:r>
              <a:rPr lang="en-US" b="1" dirty="0" err="1"/>
              <a:t>Návrh</a:t>
            </a:r>
            <a:r>
              <a:rPr lang="en-US" b="1" dirty="0"/>
              <a:t> a </a:t>
            </a:r>
            <a:r>
              <a:rPr lang="en-US" b="1" dirty="0" err="1"/>
              <a:t>vývoj</a:t>
            </a:r>
            <a:r>
              <a:rPr lang="en-US" b="1" dirty="0"/>
              <a:t> </a:t>
            </a:r>
            <a:r>
              <a:rPr lang="en-US" b="1" dirty="0" err="1"/>
              <a:t>počítačových</a:t>
            </a:r>
            <a:r>
              <a:rPr lang="en-US" b="1" dirty="0"/>
              <a:t> </a:t>
            </a:r>
            <a:r>
              <a:rPr lang="en-US" b="1" dirty="0" err="1"/>
              <a:t>hier</a:t>
            </a:r>
            <a:endParaRPr lang="sk-SK" b="1" dirty="0"/>
          </a:p>
          <a:p>
            <a:pPr lvl="2"/>
            <a:r>
              <a:rPr lang="en-US" dirty="0" err="1"/>
              <a:t>Pokročilé</a:t>
            </a:r>
            <a:r>
              <a:rPr lang="en-US" dirty="0"/>
              <a:t> </a:t>
            </a:r>
            <a:r>
              <a:rPr lang="en-US" dirty="0" err="1"/>
              <a:t>metódy</a:t>
            </a:r>
            <a:r>
              <a:rPr lang="en-US" dirty="0"/>
              <a:t> </a:t>
            </a:r>
            <a:r>
              <a:rPr lang="en-US" dirty="0" err="1"/>
              <a:t>počítačovej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sk-SK" dirty="0"/>
              <a:t>y</a:t>
            </a:r>
          </a:p>
          <a:p>
            <a:pPr lvl="2"/>
            <a:r>
              <a:rPr lang="en-US" dirty="0" err="1"/>
              <a:t>Pokro</a:t>
            </a:r>
            <a:r>
              <a:rPr lang="sk-SK" dirty="0"/>
              <a:t>č</a:t>
            </a:r>
            <a:r>
              <a:rPr lang="en-US" dirty="0" err="1"/>
              <a:t>ilé</a:t>
            </a:r>
            <a:r>
              <a:rPr lang="en-US" dirty="0"/>
              <a:t> </a:t>
            </a:r>
            <a:r>
              <a:rPr lang="en-US" dirty="0" err="1"/>
              <a:t>metódy</a:t>
            </a:r>
            <a:r>
              <a:rPr lang="en-US" dirty="0"/>
              <a:t> </a:t>
            </a:r>
            <a:r>
              <a:rPr lang="en-US" dirty="0" err="1"/>
              <a:t>návrhu</a:t>
            </a:r>
            <a:r>
              <a:rPr lang="en-US" dirty="0"/>
              <a:t> </a:t>
            </a:r>
            <a:r>
              <a:rPr lang="en-US" dirty="0" err="1"/>
              <a:t>interaktívnych</a:t>
            </a:r>
            <a:r>
              <a:rPr lang="en-US" dirty="0"/>
              <a:t> </a:t>
            </a:r>
            <a:r>
              <a:rPr lang="en-US" dirty="0" err="1"/>
              <a:t>systémov</a:t>
            </a:r>
            <a:endParaRPr lang="sk-SK" dirty="0"/>
          </a:p>
          <a:p>
            <a:pPr lvl="2"/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8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62D5-F8FE-D41B-3A56-404A72846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Tvorba</a:t>
            </a:r>
            <a:r>
              <a:rPr lang="en-US" sz="3600" dirty="0"/>
              <a:t> a </a:t>
            </a:r>
            <a:r>
              <a:rPr lang="en-US" sz="3600" dirty="0" err="1"/>
              <a:t>dizajn</a:t>
            </a:r>
            <a:r>
              <a:rPr lang="en-US" sz="3600" dirty="0"/>
              <a:t> po</a:t>
            </a:r>
            <a:r>
              <a:rPr lang="sk-SK" sz="3600" dirty="0"/>
              <a:t>čítačových hier (FMFI)</a:t>
            </a:r>
            <a:br>
              <a:rPr lang="sk-SK" sz="3600" dirty="0"/>
            </a:br>
            <a:r>
              <a:rPr lang="sk-SK" sz="3600" dirty="0"/>
              <a:t>Návrh a vývoj počítačových hier (FIIT)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0B834-6B0C-B7F7-468A-8E4E78B32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TADPH</a:t>
            </a:r>
            <a:r>
              <a:rPr lang="en-US" dirty="0"/>
              <a:t>/NAVPH – z</a:t>
            </a:r>
            <a:r>
              <a:rPr lang="sk-SK" dirty="0"/>
              <a:t>ákladné informácie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dirty="0"/>
              <a:t>Predmet pre </a:t>
            </a:r>
            <a:r>
              <a:rPr lang="sk-SK" b="1" dirty="0"/>
              <a:t>informatikov</a:t>
            </a:r>
            <a:r>
              <a:rPr lang="sk-SK" dirty="0"/>
              <a:t> na FMFI UK a FIIT STU</a:t>
            </a:r>
          </a:p>
          <a:p>
            <a:pPr lvl="1"/>
            <a:r>
              <a:rPr lang="en-US" dirty="0"/>
              <a:t>Od 2013 </a:t>
            </a:r>
            <a:r>
              <a:rPr lang="en-US" dirty="0" err="1"/>
              <a:t>na</a:t>
            </a:r>
            <a:r>
              <a:rPr lang="en-US" dirty="0"/>
              <a:t> FMFI, od 2018 </a:t>
            </a:r>
            <a:r>
              <a:rPr lang="en-US" dirty="0" err="1"/>
              <a:t>na</a:t>
            </a:r>
            <a:r>
              <a:rPr lang="en-US" dirty="0"/>
              <a:t> FIIT STU</a:t>
            </a:r>
            <a:endParaRPr lang="sk-SK" dirty="0"/>
          </a:p>
          <a:p>
            <a:r>
              <a:rPr lang="sk-SK" dirty="0"/>
              <a:t>Zimný semester (</a:t>
            </a:r>
            <a:r>
              <a:rPr lang="sk-SK" dirty="0" err="1"/>
              <a:t>Sep-Dec</a:t>
            </a:r>
            <a:r>
              <a:rPr lang="sk-SK" dirty="0"/>
              <a:t>)</a:t>
            </a:r>
          </a:p>
          <a:p>
            <a:r>
              <a:rPr lang="en-US" dirty="0"/>
              <a:t>100 min. </a:t>
            </a:r>
            <a:r>
              <a:rPr lang="en-US" dirty="0" err="1"/>
              <a:t>predn</a:t>
            </a:r>
            <a:r>
              <a:rPr lang="sk-SK" dirty="0" err="1"/>
              <a:t>ášk</a:t>
            </a:r>
            <a:r>
              <a:rPr lang="en-US" dirty="0"/>
              <a:t>a</a:t>
            </a:r>
            <a:r>
              <a:rPr lang="sk-SK" dirty="0"/>
              <a:t> týždenne</a:t>
            </a:r>
            <a:endParaRPr lang="en-US" dirty="0"/>
          </a:p>
          <a:p>
            <a:pPr lvl="1"/>
            <a:r>
              <a:rPr lang="en-US" dirty="0"/>
              <a:t>Michal Ferko</a:t>
            </a:r>
          </a:p>
          <a:p>
            <a:r>
              <a:rPr lang="en-US" dirty="0"/>
              <a:t>100 min. cvi</a:t>
            </a:r>
            <a:r>
              <a:rPr lang="sk-SK" dirty="0"/>
              <a:t>čenie týždenne</a:t>
            </a:r>
            <a:endParaRPr lang="en-US" dirty="0"/>
          </a:p>
          <a:p>
            <a:pPr lvl="1"/>
            <a:r>
              <a:rPr lang="en-US" dirty="0"/>
              <a:t>Michal Ferko, Tibor Sloboda</a:t>
            </a:r>
            <a:endParaRPr lang="sk-SK" dirty="0"/>
          </a:p>
          <a:p>
            <a:endParaRPr lang="sk-SK" dirty="0"/>
          </a:p>
          <a:p>
            <a:r>
              <a:rPr lang="sk-SK" dirty="0"/>
              <a:t>Tento rok 4</a:t>
            </a:r>
            <a:r>
              <a:rPr lang="en-US" dirty="0"/>
              <a:t>3</a:t>
            </a:r>
            <a:r>
              <a:rPr lang="sk-SK" dirty="0"/>
              <a:t> študentov</a:t>
            </a:r>
            <a:r>
              <a:rPr lang="en-US" dirty="0"/>
              <a:t>, </a:t>
            </a:r>
            <a:r>
              <a:rPr lang="en-US" dirty="0" err="1"/>
              <a:t>Celkovo</a:t>
            </a:r>
            <a:r>
              <a:rPr lang="en-US" dirty="0"/>
              <a:t> ~</a:t>
            </a:r>
            <a:r>
              <a:rPr lang="sk-SK" dirty="0"/>
              <a:t>2</a:t>
            </a:r>
            <a:r>
              <a:rPr lang="en-US" dirty="0"/>
              <a:t>5</a:t>
            </a:r>
            <a:r>
              <a:rPr lang="sk-SK" dirty="0"/>
              <a:t>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https://gamedev.flamingchain.com/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56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</TotalTime>
  <Words>508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Roboto Black</vt:lpstr>
      <vt:lpstr>Office Theme</vt:lpstr>
      <vt:lpstr>Tvorba digitálnych hier na FMFI UK a FIIT STU</vt:lpstr>
      <vt:lpstr>Mgr. Michal Ferko, PhD.</vt:lpstr>
      <vt:lpstr>PowerPoint Presentation</vt:lpstr>
      <vt:lpstr>FMFI UK – študijné odbory</vt:lpstr>
      <vt:lpstr>FMFI UK – vybrané predmety</vt:lpstr>
      <vt:lpstr>PowerPoint Presentation</vt:lpstr>
      <vt:lpstr>FIIT STU – študijné odbory a predmety</vt:lpstr>
      <vt:lpstr>Tvorba a dizajn počítačových hier (FMFI) Návrh a vývoj počítačových hier (FIIT)</vt:lpstr>
      <vt:lpstr>TADPH/NAVPH – základné informácie</vt:lpstr>
      <vt:lpstr>Project Showcase</vt:lpstr>
      <vt:lpstr>Hodnotenie</vt:lpstr>
      <vt:lpstr>Obsah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a dizajn počítačových hier</dc:title>
  <dc:creator>Miso</dc:creator>
  <cp:lastModifiedBy>Ferko Michal</cp:lastModifiedBy>
  <cp:revision>92</cp:revision>
  <dcterms:created xsi:type="dcterms:W3CDTF">2015-03-16T11:40:55Z</dcterms:created>
  <dcterms:modified xsi:type="dcterms:W3CDTF">2024-05-02T11:39:43Z</dcterms:modified>
</cp:coreProperties>
</file>