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8" r:id="rId5"/>
    <p:sldId id="263" r:id="rId6"/>
    <p:sldId id="265" r:id="rId7"/>
    <p:sldId id="266" r:id="rId8"/>
    <p:sldId id="267" r:id="rId9"/>
  </p:sldIdLst>
  <p:sldSz cx="12192000" cy="6858000"/>
  <p:notesSz cx="6858000" cy="9144000"/>
  <p:embeddedFontLst>
    <p:embeddedFont>
      <p:font typeface="Komu A" panose="02010603030100000000" pitchFamily="50" charset="-18"/>
      <p:regular r:id="rId11"/>
    </p:embeddedFont>
    <p:embeddedFont>
      <p:font typeface="Lato Semibold" panose="020F0502020204030203" pitchFamily="34" charset="0"/>
      <p:bold r:id="rId12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80808"/>
    <a:srgbClr val="00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B0D2C-45C2-4E86-A88A-3DE107E5F733}" v="26" dt="2024-05-02T11:46:27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70073" autoAdjust="0"/>
  </p:normalViewPr>
  <p:slideViewPr>
    <p:cSldViewPr snapToGrid="0">
      <p:cViewPr varScale="1">
        <p:scale>
          <a:sx n="117" d="100"/>
          <a:sy n="117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 Novotny" userId="35e8582f20410bdd" providerId="LiveId" clId="{2378A9CC-9C1C-4641-BD55-7C14B69897B4}"/>
    <pc:docChg chg="custSel addSld modSld">
      <pc:chgData name="Matej Novotny" userId="35e8582f20410bdd" providerId="LiveId" clId="{2378A9CC-9C1C-4641-BD55-7C14B69897B4}" dt="2020-12-07T17:28:10.288" v="601" actId="208"/>
      <pc:docMkLst>
        <pc:docMk/>
      </pc:docMkLst>
      <pc:sldChg chg="modSp mod">
        <pc:chgData name="Matej Novotny" userId="35e8582f20410bdd" providerId="LiveId" clId="{2378A9CC-9C1C-4641-BD55-7C14B69897B4}" dt="2020-12-07T17:01:39.800" v="192" actId="20577"/>
        <pc:sldMkLst>
          <pc:docMk/>
          <pc:sldMk cId="2223575898" sldId="257"/>
        </pc:sldMkLst>
        <pc:spChg chg="mod">
          <ac:chgData name="Matej Novotny" userId="35e8582f20410bdd" providerId="LiveId" clId="{2378A9CC-9C1C-4641-BD55-7C14B69897B4}" dt="2020-12-07T17:01:39.800" v="192" actId="20577"/>
          <ac:spMkLst>
            <pc:docMk/>
            <pc:sldMk cId="2223575898" sldId="257"/>
            <ac:spMk id="3" creationId="{B1D12980-BDE9-4316-8481-737F6F2C4111}"/>
          </ac:spMkLst>
        </pc:spChg>
      </pc:sldChg>
      <pc:sldChg chg="addSp delSp modSp new mod">
        <pc:chgData name="Matej Novotny" userId="35e8582f20410bdd" providerId="LiveId" clId="{2378A9CC-9C1C-4641-BD55-7C14B69897B4}" dt="2020-12-07T17:07:25.238" v="560" actId="1076"/>
        <pc:sldMkLst>
          <pc:docMk/>
          <pc:sldMk cId="2009546908" sldId="258"/>
        </pc:sldMkLst>
        <pc:spChg chg="mod">
          <ac:chgData name="Matej Novotny" userId="35e8582f20410bdd" providerId="LiveId" clId="{2378A9CC-9C1C-4641-BD55-7C14B69897B4}" dt="2020-12-07T17:02:09.006" v="222" actId="20577"/>
          <ac:spMkLst>
            <pc:docMk/>
            <pc:sldMk cId="2009546908" sldId="258"/>
            <ac:spMk id="2" creationId="{808AE58D-9002-4E4A-A4F4-526DDF130463}"/>
          </ac:spMkLst>
        </pc:spChg>
        <pc:spChg chg="mod">
          <ac:chgData name="Matej Novotny" userId="35e8582f20410bdd" providerId="LiveId" clId="{2378A9CC-9C1C-4641-BD55-7C14B69897B4}" dt="2020-12-07T17:04:07.965" v="538" actId="6549"/>
          <ac:spMkLst>
            <pc:docMk/>
            <pc:sldMk cId="2009546908" sldId="258"/>
            <ac:spMk id="3" creationId="{65E889D0-0A54-4B0A-89AD-F027A3CFDFD4}"/>
          </ac:spMkLst>
        </pc:spChg>
        <pc:picChg chg="add mod">
          <ac:chgData name="Matej Novotny" userId="35e8582f20410bdd" providerId="LiveId" clId="{2378A9CC-9C1C-4641-BD55-7C14B69897B4}" dt="2020-12-07T17:06:30.657" v="547" actId="1076"/>
          <ac:picMkLst>
            <pc:docMk/>
            <pc:sldMk cId="2009546908" sldId="258"/>
            <ac:picMk id="5" creationId="{5D564B64-5E89-4323-8537-A47A50ED90C9}"/>
          </ac:picMkLst>
        </pc:picChg>
        <pc:picChg chg="add mod">
          <ac:chgData name="Matej Novotny" userId="35e8582f20410bdd" providerId="LiveId" clId="{2378A9CC-9C1C-4641-BD55-7C14B69897B4}" dt="2020-12-07T17:06:52.748" v="551" actId="14100"/>
          <ac:picMkLst>
            <pc:docMk/>
            <pc:sldMk cId="2009546908" sldId="258"/>
            <ac:picMk id="6" creationId="{C53600DA-B41A-44F5-8511-2924C4FA8D2D}"/>
          </ac:picMkLst>
        </pc:picChg>
        <pc:picChg chg="add mod">
          <ac:chgData name="Matej Novotny" userId="35e8582f20410bdd" providerId="LiveId" clId="{2378A9CC-9C1C-4641-BD55-7C14B69897B4}" dt="2020-12-07T17:07:25.238" v="560" actId="1076"/>
          <ac:picMkLst>
            <pc:docMk/>
            <pc:sldMk cId="2009546908" sldId="258"/>
            <ac:picMk id="7" creationId="{139C937F-36F2-46AC-9DE1-ADB9CBB9A829}"/>
          </ac:picMkLst>
        </pc:picChg>
        <pc:picChg chg="add del mod">
          <ac:chgData name="Matej Novotny" userId="35e8582f20410bdd" providerId="LiveId" clId="{2378A9CC-9C1C-4641-BD55-7C14B69897B4}" dt="2020-12-07T17:07:13.561" v="556" actId="478"/>
          <ac:picMkLst>
            <pc:docMk/>
            <pc:sldMk cId="2009546908" sldId="258"/>
            <ac:picMk id="1026" creationId="{E26BCDBA-452D-4660-A746-E436D28999F2}"/>
          </ac:picMkLst>
        </pc:picChg>
      </pc:sldChg>
      <pc:sldChg chg="modSp new mod">
        <pc:chgData name="Matej Novotny" userId="35e8582f20410bdd" providerId="LiveId" clId="{2378A9CC-9C1C-4641-BD55-7C14B69897B4}" dt="2020-12-07T17:10:19.793" v="596" actId="20577"/>
        <pc:sldMkLst>
          <pc:docMk/>
          <pc:sldMk cId="559366231" sldId="259"/>
        </pc:sldMkLst>
        <pc:spChg chg="mod">
          <ac:chgData name="Matej Novotny" userId="35e8582f20410bdd" providerId="LiveId" clId="{2378A9CC-9C1C-4641-BD55-7C14B69897B4}" dt="2020-12-07T17:10:19.793" v="596" actId="20577"/>
          <ac:spMkLst>
            <pc:docMk/>
            <pc:sldMk cId="559366231" sldId="259"/>
            <ac:spMk id="2" creationId="{A3DF0923-9FC8-4BBB-87CF-6DC92ED07A7D}"/>
          </ac:spMkLst>
        </pc:spChg>
      </pc:sldChg>
      <pc:sldChg chg="addSp delSp modSp new mod modClrScheme chgLayout">
        <pc:chgData name="Matej Novotny" userId="35e8582f20410bdd" providerId="LiveId" clId="{2378A9CC-9C1C-4641-BD55-7C14B69897B4}" dt="2020-12-07T17:28:10.288" v="601" actId="208"/>
        <pc:sldMkLst>
          <pc:docMk/>
          <pc:sldMk cId="1264017631" sldId="260"/>
        </pc:sldMkLst>
        <pc:spChg chg="del">
          <ac:chgData name="Matej Novotny" userId="35e8582f20410bdd" providerId="LiveId" clId="{2378A9CC-9C1C-4641-BD55-7C14B69897B4}" dt="2020-12-07T17:27:44.685" v="598" actId="700"/>
          <ac:spMkLst>
            <pc:docMk/>
            <pc:sldMk cId="1264017631" sldId="260"/>
            <ac:spMk id="2" creationId="{6D6E5A50-2140-4B12-99CA-3C0721E847EA}"/>
          </ac:spMkLst>
        </pc:spChg>
        <pc:spChg chg="del">
          <ac:chgData name="Matej Novotny" userId="35e8582f20410bdd" providerId="LiveId" clId="{2378A9CC-9C1C-4641-BD55-7C14B69897B4}" dt="2020-12-07T17:27:44.685" v="598" actId="700"/>
          <ac:spMkLst>
            <pc:docMk/>
            <pc:sldMk cId="1264017631" sldId="260"/>
            <ac:spMk id="3" creationId="{34771450-F282-4A36-B96A-39D5734ADA9F}"/>
          </ac:spMkLst>
        </pc:sp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4" creationId="{61A86449-02BE-4F58-A302-841A8AC72BA1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5" creationId="{926D257B-4947-4141-B754-60E86F1202C9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6" creationId="{80FC5253-9299-4B06-BB68-72EA18FAE323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7" creationId="{6B9A9C47-5F78-4282-92B1-C52337CB7F56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8" creationId="{1CBEC969-3382-41F9-8624-0FC652CAAC5F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9" creationId="{0974F191-C9AB-4B18-BD7D-A3C6373B6422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10" creationId="{C3848611-3D10-42AC-A6D2-3286258B6A96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11" creationId="{7AF9199B-4450-4B5C-9F0D-CF36C80B2FA4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12" creationId="{A9E05A89-323C-46F6-9C96-00EE845857F5}"/>
          </ac:picMkLst>
        </pc:picChg>
        <pc:picChg chg="add mod">
          <ac:chgData name="Matej Novotny" userId="35e8582f20410bdd" providerId="LiveId" clId="{2378A9CC-9C1C-4641-BD55-7C14B69897B4}" dt="2020-12-07T17:28:10.288" v="601" actId="208"/>
          <ac:picMkLst>
            <pc:docMk/>
            <pc:sldMk cId="1264017631" sldId="260"/>
            <ac:picMk id="13" creationId="{B07E4AEA-6F85-4775-94AB-9E0150D8B93E}"/>
          </ac:picMkLst>
        </pc:picChg>
      </pc:sldChg>
    </pc:docChg>
  </pc:docChgLst>
  <pc:docChgLst>
    <pc:chgData name="Matej Novotný" userId="16aac6c7-a1d4-4d39-b634-4da82c08844e" providerId="ADAL" clId="{586B0D2C-45C2-4E86-A88A-3DE107E5F733}"/>
    <pc:docChg chg="undo custSel addSld delSld modSld sldOrd">
      <pc:chgData name="Matej Novotný" userId="16aac6c7-a1d4-4d39-b634-4da82c08844e" providerId="ADAL" clId="{586B0D2C-45C2-4E86-A88A-3DE107E5F733}" dt="2024-05-02T11:49:17.170" v="1696"/>
      <pc:docMkLst>
        <pc:docMk/>
      </pc:docMkLst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2698930104" sldId="256"/>
        </pc:sldMkLst>
      </pc:sldChg>
      <pc:sldChg chg="del ord">
        <pc:chgData name="Matej Novotný" userId="16aac6c7-a1d4-4d39-b634-4da82c08844e" providerId="ADAL" clId="{586B0D2C-45C2-4E86-A88A-3DE107E5F733}" dt="2024-05-02T10:50:19.764" v="9" actId="47"/>
        <pc:sldMkLst>
          <pc:docMk/>
          <pc:sldMk cId="3731889048" sldId="259"/>
        </pc:sldMkLst>
      </pc:sldChg>
      <pc:sldChg chg="addSp delSp modSp mod modClrScheme chgLayout">
        <pc:chgData name="Matej Novotný" userId="16aac6c7-a1d4-4d39-b634-4da82c08844e" providerId="ADAL" clId="{586B0D2C-45C2-4E86-A88A-3DE107E5F733}" dt="2024-05-02T11:34:11.863" v="1578" actId="1076"/>
        <pc:sldMkLst>
          <pc:docMk/>
          <pc:sldMk cId="2055641240" sldId="260"/>
        </pc:sldMkLst>
        <pc:spChg chg="add mod ord">
          <ac:chgData name="Matej Novotný" userId="16aac6c7-a1d4-4d39-b634-4da82c08844e" providerId="ADAL" clId="{586B0D2C-45C2-4E86-A88A-3DE107E5F733}" dt="2024-05-02T11:34:11.863" v="1578" actId="1076"/>
          <ac:spMkLst>
            <pc:docMk/>
            <pc:sldMk cId="2055641240" sldId="260"/>
            <ac:spMk id="2" creationId="{ADED27AA-FFDD-1EA7-244B-57ADAD03B8D4}"/>
          </ac:spMkLst>
        </pc:spChg>
        <pc:spChg chg="add del mod ord">
          <ac:chgData name="Matej Novotný" userId="16aac6c7-a1d4-4d39-b634-4da82c08844e" providerId="ADAL" clId="{586B0D2C-45C2-4E86-A88A-3DE107E5F733}" dt="2024-05-02T11:33:38.403" v="1565" actId="478"/>
          <ac:spMkLst>
            <pc:docMk/>
            <pc:sldMk cId="2055641240" sldId="260"/>
            <ac:spMk id="3" creationId="{2FBD2C72-83CC-F249-BAA3-ECAD4486C37C}"/>
          </ac:spMkLst>
        </pc:spChg>
        <pc:picChg chg="mod modCrop">
          <ac:chgData name="Matej Novotný" userId="16aac6c7-a1d4-4d39-b634-4da82c08844e" providerId="ADAL" clId="{586B0D2C-45C2-4E86-A88A-3DE107E5F733}" dt="2024-05-02T11:34:11.863" v="1578" actId="1076"/>
          <ac:picMkLst>
            <pc:docMk/>
            <pc:sldMk cId="2055641240" sldId="260"/>
            <ac:picMk id="7" creationId="{86DD502A-6232-1B60-4A96-CD9E0436B6EE}"/>
          </ac:picMkLst>
        </pc:picChg>
      </pc:sldChg>
      <pc:sldChg chg="modSp mod ord">
        <pc:chgData name="Matej Novotný" userId="16aac6c7-a1d4-4d39-b634-4da82c08844e" providerId="ADAL" clId="{586B0D2C-45C2-4E86-A88A-3DE107E5F733}" dt="2024-05-02T11:01:30.182" v="10" actId="6549"/>
        <pc:sldMkLst>
          <pc:docMk/>
          <pc:sldMk cId="2213632564" sldId="261"/>
        </pc:sldMkLst>
        <pc:spChg chg="mod">
          <ac:chgData name="Matej Novotný" userId="16aac6c7-a1d4-4d39-b634-4da82c08844e" providerId="ADAL" clId="{586B0D2C-45C2-4E86-A88A-3DE107E5F733}" dt="2024-05-02T11:01:30.182" v="10" actId="6549"/>
          <ac:spMkLst>
            <pc:docMk/>
            <pc:sldMk cId="2213632564" sldId="261"/>
            <ac:spMk id="3" creationId="{A5832CA1-FAF2-2EFF-3BCB-9E253FE9BF79}"/>
          </ac:spMkLst>
        </pc:spChg>
      </pc:sldChg>
      <pc:sldChg chg="addSp delSp modSp new mod">
        <pc:chgData name="Matej Novotný" userId="16aac6c7-a1d4-4d39-b634-4da82c08844e" providerId="ADAL" clId="{586B0D2C-45C2-4E86-A88A-3DE107E5F733}" dt="2024-05-02T11:49:17.170" v="1696"/>
        <pc:sldMkLst>
          <pc:docMk/>
          <pc:sldMk cId="1772343948" sldId="262"/>
        </pc:sldMkLst>
        <pc:spChg chg="mod">
          <ac:chgData name="Matej Novotný" userId="16aac6c7-a1d4-4d39-b634-4da82c08844e" providerId="ADAL" clId="{586B0D2C-45C2-4E86-A88A-3DE107E5F733}" dt="2024-05-02T11:12:04.220" v="728"/>
          <ac:spMkLst>
            <pc:docMk/>
            <pc:sldMk cId="1772343948" sldId="262"/>
            <ac:spMk id="2" creationId="{D2C0F920-53CA-E767-EAE9-1A919DBF4BA5}"/>
          </ac:spMkLst>
        </pc:spChg>
        <pc:spChg chg="mod">
          <ac:chgData name="Matej Novotný" userId="16aac6c7-a1d4-4d39-b634-4da82c08844e" providerId="ADAL" clId="{586B0D2C-45C2-4E86-A88A-3DE107E5F733}" dt="2024-05-02T11:49:17.170" v="1696"/>
          <ac:spMkLst>
            <pc:docMk/>
            <pc:sldMk cId="1772343948" sldId="262"/>
            <ac:spMk id="3" creationId="{14EEBDA5-38EA-DC39-A9FB-6E443B32DCE9}"/>
          </ac:spMkLst>
        </pc:spChg>
        <pc:picChg chg="add del mod">
          <ac:chgData name="Matej Novotný" userId="16aac6c7-a1d4-4d39-b634-4da82c08844e" providerId="ADAL" clId="{586B0D2C-45C2-4E86-A88A-3DE107E5F733}" dt="2024-05-02T11:42:18.061" v="1598" actId="478"/>
          <ac:picMkLst>
            <pc:docMk/>
            <pc:sldMk cId="1772343948" sldId="262"/>
            <ac:picMk id="5" creationId="{66CF2DE4-7CC9-EC3E-C776-A5BF3D8EAE10}"/>
          </ac:picMkLst>
        </pc:picChg>
        <pc:picChg chg="add del mod">
          <ac:chgData name="Matej Novotný" userId="16aac6c7-a1d4-4d39-b634-4da82c08844e" providerId="ADAL" clId="{586B0D2C-45C2-4E86-A88A-3DE107E5F733}" dt="2024-05-02T11:42:51.485" v="1603" actId="478"/>
          <ac:picMkLst>
            <pc:docMk/>
            <pc:sldMk cId="1772343948" sldId="262"/>
            <ac:picMk id="7" creationId="{8A138C3C-203C-46A8-F5E4-A366E2F01615}"/>
          </ac:picMkLst>
        </pc:picChg>
        <pc:picChg chg="add mod">
          <ac:chgData name="Matej Novotný" userId="16aac6c7-a1d4-4d39-b634-4da82c08844e" providerId="ADAL" clId="{586B0D2C-45C2-4E86-A88A-3DE107E5F733}" dt="2024-05-02T11:42:25.390" v="1601" actId="1076"/>
          <ac:picMkLst>
            <pc:docMk/>
            <pc:sldMk cId="1772343948" sldId="262"/>
            <ac:picMk id="9" creationId="{D9FEDE1E-929F-7076-E013-7385691FD634}"/>
          </ac:picMkLst>
        </pc:picChg>
        <pc:picChg chg="add del mod">
          <ac:chgData name="Matej Novotný" userId="16aac6c7-a1d4-4d39-b634-4da82c08844e" providerId="ADAL" clId="{586B0D2C-45C2-4E86-A88A-3DE107E5F733}" dt="2024-05-02T11:43:37.361" v="1613" actId="21"/>
          <ac:picMkLst>
            <pc:docMk/>
            <pc:sldMk cId="1772343948" sldId="262"/>
            <ac:picMk id="11" creationId="{D9B57C58-9FAA-5CE9-8713-0235C6E5B5D7}"/>
          </ac:picMkLst>
        </pc:picChg>
        <pc:picChg chg="add del mod">
          <ac:chgData name="Matej Novotný" userId="16aac6c7-a1d4-4d39-b634-4da82c08844e" providerId="ADAL" clId="{586B0D2C-45C2-4E86-A88A-3DE107E5F733}" dt="2024-05-02T11:43:47.844" v="1619" actId="21"/>
          <ac:picMkLst>
            <pc:docMk/>
            <pc:sldMk cId="1772343948" sldId="262"/>
            <ac:picMk id="13" creationId="{93430EB2-AE18-86BF-AC56-DCEC75A73FFF}"/>
          </ac:picMkLst>
        </pc:picChg>
        <pc:picChg chg="add mod">
          <ac:chgData name="Matej Novotný" userId="16aac6c7-a1d4-4d39-b634-4da82c08844e" providerId="ADAL" clId="{586B0D2C-45C2-4E86-A88A-3DE107E5F733}" dt="2024-05-02T11:43:41.278" v="1616" actId="14100"/>
          <ac:picMkLst>
            <pc:docMk/>
            <pc:sldMk cId="1772343948" sldId="262"/>
            <ac:picMk id="14" creationId="{D9B57C58-9FAA-5CE9-8713-0235C6E5B5D7}"/>
          </ac:picMkLst>
        </pc:picChg>
        <pc:picChg chg="add del mod">
          <ac:chgData name="Matej Novotný" userId="16aac6c7-a1d4-4d39-b634-4da82c08844e" providerId="ADAL" clId="{586B0D2C-45C2-4E86-A88A-3DE107E5F733}" dt="2024-05-02T11:43:50.437" v="1622" actId="478"/>
          <ac:picMkLst>
            <pc:docMk/>
            <pc:sldMk cId="1772343948" sldId="262"/>
            <ac:picMk id="15" creationId="{93430EB2-AE18-86BF-AC56-DCEC75A73FFF}"/>
          </ac:picMkLst>
        </pc:picChg>
        <pc:picChg chg="add mod">
          <ac:chgData name="Matej Novotný" userId="16aac6c7-a1d4-4d39-b634-4da82c08844e" providerId="ADAL" clId="{586B0D2C-45C2-4E86-A88A-3DE107E5F733}" dt="2024-05-02T11:46:07.508" v="1646" actId="1076"/>
          <ac:picMkLst>
            <pc:docMk/>
            <pc:sldMk cId="1772343948" sldId="262"/>
            <ac:picMk id="17" creationId="{23B5D72F-DFAF-A831-4DEE-FB3E0CB88CFA}"/>
          </ac:picMkLst>
        </pc:picChg>
        <pc:picChg chg="add mod">
          <ac:chgData name="Matej Novotný" userId="16aac6c7-a1d4-4d39-b634-4da82c08844e" providerId="ADAL" clId="{586B0D2C-45C2-4E86-A88A-3DE107E5F733}" dt="2024-05-02T11:45:31.224" v="1640" actId="1076"/>
          <ac:picMkLst>
            <pc:docMk/>
            <pc:sldMk cId="1772343948" sldId="262"/>
            <ac:picMk id="19" creationId="{BA3C17C6-02F0-94B4-7E05-7F58F0DE758F}"/>
          </ac:picMkLst>
        </pc:picChg>
        <pc:picChg chg="add mod">
          <ac:chgData name="Matej Novotný" userId="16aac6c7-a1d4-4d39-b634-4da82c08844e" providerId="ADAL" clId="{586B0D2C-45C2-4E86-A88A-3DE107E5F733}" dt="2024-05-02T11:46:05.696" v="1645" actId="1076"/>
          <ac:picMkLst>
            <pc:docMk/>
            <pc:sldMk cId="1772343948" sldId="262"/>
            <ac:picMk id="21" creationId="{42191505-FBDE-1238-06A1-49B006B07680}"/>
          </ac:picMkLst>
        </pc:picChg>
      </pc:sldChg>
      <pc:sldChg chg="del ord">
        <pc:chgData name="Matej Novotný" userId="16aac6c7-a1d4-4d39-b634-4da82c08844e" providerId="ADAL" clId="{586B0D2C-45C2-4E86-A88A-3DE107E5F733}" dt="2024-05-02T11:01:44.125" v="11" actId="47"/>
        <pc:sldMkLst>
          <pc:docMk/>
          <pc:sldMk cId="4232843413" sldId="262"/>
        </pc:sldMkLst>
      </pc:sldChg>
      <pc:sldChg chg="del ord">
        <pc:chgData name="Matej Novotný" userId="16aac6c7-a1d4-4d39-b634-4da82c08844e" providerId="ADAL" clId="{586B0D2C-45C2-4E86-A88A-3DE107E5F733}" dt="2024-05-02T11:01:44.125" v="11" actId="47"/>
        <pc:sldMkLst>
          <pc:docMk/>
          <pc:sldMk cId="269025544" sldId="263"/>
        </pc:sldMkLst>
      </pc:sldChg>
      <pc:sldChg chg="addSp delSp modSp new mod">
        <pc:chgData name="Matej Novotný" userId="16aac6c7-a1d4-4d39-b634-4da82c08844e" providerId="ADAL" clId="{586B0D2C-45C2-4E86-A88A-3DE107E5F733}" dt="2024-05-02T11:24:24.064" v="1228" actId="6549"/>
        <pc:sldMkLst>
          <pc:docMk/>
          <pc:sldMk cId="3535585022" sldId="263"/>
        </pc:sldMkLst>
        <pc:spChg chg="mod">
          <ac:chgData name="Matej Novotný" userId="16aac6c7-a1d4-4d39-b634-4da82c08844e" providerId="ADAL" clId="{586B0D2C-45C2-4E86-A88A-3DE107E5F733}" dt="2024-05-02T11:07:40.809" v="435" actId="20577"/>
          <ac:spMkLst>
            <pc:docMk/>
            <pc:sldMk cId="3535585022" sldId="263"/>
            <ac:spMk id="2" creationId="{76A6977D-D364-9F86-00A6-01E611F20E33}"/>
          </ac:spMkLst>
        </pc:spChg>
        <pc:spChg chg="mod">
          <ac:chgData name="Matej Novotný" userId="16aac6c7-a1d4-4d39-b634-4da82c08844e" providerId="ADAL" clId="{586B0D2C-45C2-4E86-A88A-3DE107E5F733}" dt="2024-05-02T11:24:24.064" v="1228" actId="6549"/>
          <ac:spMkLst>
            <pc:docMk/>
            <pc:sldMk cId="3535585022" sldId="263"/>
            <ac:spMk id="3" creationId="{8799D8DA-414B-E85C-1C6C-A1AECAB29993}"/>
          </ac:spMkLst>
        </pc:spChg>
        <pc:picChg chg="add mod">
          <ac:chgData name="Matej Novotný" userId="16aac6c7-a1d4-4d39-b634-4da82c08844e" providerId="ADAL" clId="{586B0D2C-45C2-4E86-A88A-3DE107E5F733}" dt="2024-05-02T11:23:27.568" v="1191" actId="1076"/>
          <ac:picMkLst>
            <pc:docMk/>
            <pc:sldMk cId="3535585022" sldId="263"/>
            <ac:picMk id="4" creationId="{E1AB8C0C-382E-026F-EF34-E66BA1B3B652}"/>
          </ac:picMkLst>
        </pc:picChg>
        <pc:picChg chg="add del mod">
          <ac:chgData name="Matej Novotný" userId="16aac6c7-a1d4-4d39-b634-4da82c08844e" providerId="ADAL" clId="{586B0D2C-45C2-4E86-A88A-3DE107E5F733}" dt="2024-05-02T11:23:09.979" v="1184" actId="478"/>
          <ac:picMkLst>
            <pc:docMk/>
            <pc:sldMk cId="3535585022" sldId="263"/>
            <ac:picMk id="5" creationId="{9127CD28-85EB-3893-D682-8E2CD7AE5688}"/>
          </ac:picMkLst>
        </pc:picChg>
        <pc:picChg chg="add del mod">
          <ac:chgData name="Matej Novotný" userId="16aac6c7-a1d4-4d39-b634-4da82c08844e" providerId="ADAL" clId="{586B0D2C-45C2-4E86-A88A-3DE107E5F733}" dt="2024-05-02T11:14:01.162" v="781" actId="478"/>
          <ac:picMkLst>
            <pc:docMk/>
            <pc:sldMk cId="3535585022" sldId="263"/>
            <ac:picMk id="6" creationId="{B6A2C24C-A831-DB02-6E8C-912E82F45EFE}"/>
          </ac:picMkLst>
        </pc:picChg>
        <pc:picChg chg="add mod">
          <ac:chgData name="Matej Novotný" userId="16aac6c7-a1d4-4d39-b634-4da82c08844e" providerId="ADAL" clId="{586B0D2C-45C2-4E86-A88A-3DE107E5F733}" dt="2024-05-02T11:23:27.568" v="1191" actId="1076"/>
          <ac:picMkLst>
            <pc:docMk/>
            <pc:sldMk cId="3535585022" sldId="263"/>
            <ac:picMk id="7" creationId="{24719485-C565-ED9B-7EAE-BEAE2DA0FD4F}"/>
          </ac:picMkLst>
        </pc:picChg>
        <pc:picChg chg="add mod">
          <ac:chgData name="Matej Novotný" userId="16aac6c7-a1d4-4d39-b634-4da82c08844e" providerId="ADAL" clId="{586B0D2C-45C2-4E86-A88A-3DE107E5F733}" dt="2024-05-02T11:23:29.455" v="1192" actId="1076"/>
          <ac:picMkLst>
            <pc:docMk/>
            <pc:sldMk cId="3535585022" sldId="263"/>
            <ac:picMk id="8" creationId="{0975DC44-B4C8-F64B-20C3-90882F646304}"/>
          </ac:picMkLst>
        </pc:picChg>
        <pc:picChg chg="add mod modCrop">
          <ac:chgData name="Matej Novotný" userId="16aac6c7-a1d4-4d39-b634-4da82c08844e" providerId="ADAL" clId="{586B0D2C-45C2-4E86-A88A-3DE107E5F733}" dt="2024-05-02T11:23:47.211" v="1196" actId="14100"/>
          <ac:picMkLst>
            <pc:docMk/>
            <pc:sldMk cId="3535585022" sldId="263"/>
            <ac:picMk id="9" creationId="{1E7CA61C-5A64-A447-21D0-C1ACAADEC08F}"/>
          </ac:picMkLst>
        </pc:picChg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56289195" sldId="264"/>
        </pc:sldMkLst>
      </pc:sldChg>
      <pc:sldChg chg="modSp add del mod">
        <pc:chgData name="Matej Novotný" userId="16aac6c7-a1d4-4d39-b634-4da82c08844e" providerId="ADAL" clId="{586B0D2C-45C2-4E86-A88A-3DE107E5F733}" dt="2024-05-02T11:46:29.030" v="1676" actId="47"/>
        <pc:sldMkLst>
          <pc:docMk/>
          <pc:sldMk cId="2429615452" sldId="264"/>
        </pc:sldMkLst>
        <pc:spChg chg="mod">
          <ac:chgData name="Matej Novotný" userId="16aac6c7-a1d4-4d39-b634-4da82c08844e" providerId="ADAL" clId="{586B0D2C-45C2-4E86-A88A-3DE107E5F733}" dt="2024-05-02T11:11:49.859" v="727" actId="20577"/>
          <ac:spMkLst>
            <pc:docMk/>
            <pc:sldMk cId="2429615452" sldId="264"/>
            <ac:spMk id="2" creationId="{D2C0F920-53CA-E767-EAE9-1A919DBF4BA5}"/>
          </ac:spMkLst>
        </pc:spChg>
        <pc:spChg chg="mod">
          <ac:chgData name="Matej Novotný" userId="16aac6c7-a1d4-4d39-b634-4da82c08844e" providerId="ADAL" clId="{586B0D2C-45C2-4E86-A88A-3DE107E5F733}" dt="2024-05-02T11:12:26.980" v="735" actId="13926"/>
          <ac:spMkLst>
            <pc:docMk/>
            <pc:sldMk cId="2429615452" sldId="264"/>
            <ac:spMk id="3" creationId="{14EEBDA5-38EA-DC39-A9FB-6E443B32DCE9}"/>
          </ac:spMkLst>
        </pc:spChg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573134088" sldId="265"/>
        </pc:sldMkLst>
      </pc:sldChg>
      <pc:sldChg chg="addSp modSp new mod">
        <pc:chgData name="Matej Novotný" userId="16aac6c7-a1d4-4d39-b634-4da82c08844e" providerId="ADAL" clId="{586B0D2C-45C2-4E86-A88A-3DE107E5F733}" dt="2024-05-02T11:21:30.252" v="1144" actId="20577"/>
        <pc:sldMkLst>
          <pc:docMk/>
          <pc:sldMk cId="2908723226" sldId="265"/>
        </pc:sldMkLst>
        <pc:spChg chg="mod">
          <ac:chgData name="Matej Novotný" userId="16aac6c7-a1d4-4d39-b634-4da82c08844e" providerId="ADAL" clId="{586B0D2C-45C2-4E86-A88A-3DE107E5F733}" dt="2024-05-02T11:14:54.084" v="847"/>
          <ac:spMkLst>
            <pc:docMk/>
            <pc:sldMk cId="2908723226" sldId="265"/>
            <ac:spMk id="2" creationId="{BBD422C4-85C6-5F99-DE41-E0E50F4600CA}"/>
          </ac:spMkLst>
        </pc:spChg>
        <pc:spChg chg="mod">
          <ac:chgData name="Matej Novotný" userId="16aac6c7-a1d4-4d39-b634-4da82c08844e" providerId="ADAL" clId="{586B0D2C-45C2-4E86-A88A-3DE107E5F733}" dt="2024-05-02T11:21:30.252" v="1144" actId="20577"/>
          <ac:spMkLst>
            <pc:docMk/>
            <pc:sldMk cId="2908723226" sldId="265"/>
            <ac:spMk id="3" creationId="{B0EF4F3B-69B8-8268-75C4-22CCB2FCF3F6}"/>
          </ac:spMkLst>
        </pc:spChg>
        <pc:picChg chg="add mod">
          <ac:chgData name="Matej Novotný" userId="16aac6c7-a1d4-4d39-b634-4da82c08844e" providerId="ADAL" clId="{586B0D2C-45C2-4E86-A88A-3DE107E5F733}" dt="2024-05-02T11:17:14.368" v="1041" actId="1076"/>
          <ac:picMkLst>
            <pc:docMk/>
            <pc:sldMk cId="2908723226" sldId="265"/>
            <ac:picMk id="4" creationId="{14F99243-9CD3-A04C-3223-0CDEF69E5F6A}"/>
          </ac:picMkLst>
        </pc:picChg>
        <pc:picChg chg="add mod">
          <ac:chgData name="Matej Novotný" userId="16aac6c7-a1d4-4d39-b634-4da82c08844e" providerId="ADAL" clId="{586B0D2C-45C2-4E86-A88A-3DE107E5F733}" dt="2024-05-02T11:17:14.368" v="1041" actId="1076"/>
          <ac:picMkLst>
            <pc:docMk/>
            <pc:sldMk cId="2908723226" sldId="265"/>
            <ac:picMk id="5" creationId="{8C699D82-BDEA-9EF2-D799-7DE4E1D9BA3E}"/>
          </ac:picMkLst>
        </pc:picChg>
        <pc:picChg chg="add mod">
          <ac:chgData name="Matej Novotný" userId="16aac6c7-a1d4-4d39-b634-4da82c08844e" providerId="ADAL" clId="{586B0D2C-45C2-4E86-A88A-3DE107E5F733}" dt="2024-05-02T11:17:14.368" v="1041" actId="1076"/>
          <ac:picMkLst>
            <pc:docMk/>
            <pc:sldMk cId="2908723226" sldId="265"/>
            <ac:picMk id="6" creationId="{538FE546-D769-0F54-2BC9-8200813A7C53}"/>
          </ac:picMkLst>
        </pc:picChg>
        <pc:picChg chg="add mod modCrop">
          <ac:chgData name="Matej Novotný" userId="16aac6c7-a1d4-4d39-b634-4da82c08844e" providerId="ADAL" clId="{586B0D2C-45C2-4E86-A88A-3DE107E5F733}" dt="2024-05-02T11:17:14.368" v="1041" actId="1076"/>
          <ac:picMkLst>
            <pc:docMk/>
            <pc:sldMk cId="2908723226" sldId="265"/>
            <ac:picMk id="7" creationId="{982F457D-1C93-DB0C-E156-000CA4BB5A93}"/>
          </ac:picMkLst>
        </pc:picChg>
        <pc:picChg chg="add mod modCrop">
          <ac:chgData name="Matej Novotný" userId="16aac6c7-a1d4-4d39-b634-4da82c08844e" providerId="ADAL" clId="{586B0D2C-45C2-4E86-A88A-3DE107E5F733}" dt="2024-05-02T11:17:59.272" v="1050" actId="14100"/>
          <ac:picMkLst>
            <pc:docMk/>
            <pc:sldMk cId="2908723226" sldId="265"/>
            <ac:picMk id="8" creationId="{75F37B01-A0CA-BF75-D1C7-FF3C76F28362}"/>
          </ac:picMkLst>
        </pc:picChg>
        <pc:picChg chg="add mod modCrop">
          <ac:chgData name="Matej Novotný" userId="16aac6c7-a1d4-4d39-b634-4da82c08844e" providerId="ADAL" clId="{586B0D2C-45C2-4E86-A88A-3DE107E5F733}" dt="2024-05-02T11:18:06.675" v="1051" actId="732"/>
          <ac:picMkLst>
            <pc:docMk/>
            <pc:sldMk cId="2908723226" sldId="265"/>
            <ac:picMk id="9" creationId="{D80F4F33-02A3-2125-9AD7-D2F88C8DE418}"/>
          </ac:picMkLst>
        </pc:picChg>
      </pc:sldChg>
      <pc:sldChg chg="addSp delSp modSp new mod">
        <pc:chgData name="Matej Novotný" userId="16aac6c7-a1d4-4d39-b634-4da82c08844e" providerId="ADAL" clId="{586B0D2C-45C2-4E86-A88A-3DE107E5F733}" dt="2024-05-02T11:32:17.648" v="1538" actId="22"/>
        <pc:sldMkLst>
          <pc:docMk/>
          <pc:sldMk cId="342382122" sldId="266"/>
        </pc:sldMkLst>
        <pc:spChg chg="mod">
          <ac:chgData name="Matej Novotný" userId="16aac6c7-a1d4-4d39-b634-4da82c08844e" providerId="ADAL" clId="{586B0D2C-45C2-4E86-A88A-3DE107E5F733}" dt="2024-05-02T11:21:01.430" v="1053"/>
          <ac:spMkLst>
            <pc:docMk/>
            <pc:sldMk cId="342382122" sldId="266"/>
            <ac:spMk id="2" creationId="{E29D9106-5C80-6DB2-F193-917FEE374854}"/>
          </ac:spMkLst>
        </pc:spChg>
        <pc:spChg chg="mod">
          <ac:chgData name="Matej Novotný" userId="16aac6c7-a1d4-4d39-b634-4da82c08844e" providerId="ADAL" clId="{586B0D2C-45C2-4E86-A88A-3DE107E5F733}" dt="2024-05-02T11:28:44.735" v="1519" actId="6549"/>
          <ac:spMkLst>
            <pc:docMk/>
            <pc:sldMk cId="342382122" sldId="266"/>
            <ac:spMk id="3" creationId="{38330155-5692-8F23-329B-2F7D7FDF2B0C}"/>
          </ac:spMkLst>
        </pc:spChg>
        <pc:picChg chg="add del mod">
          <ac:chgData name="Matej Novotný" userId="16aac6c7-a1d4-4d39-b634-4da82c08844e" providerId="ADAL" clId="{586B0D2C-45C2-4E86-A88A-3DE107E5F733}" dt="2024-05-02T11:26:14.342" v="1458" actId="478"/>
          <ac:picMkLst>
            <pc:docMk/>
            <pc:sldMk cId="342382122" sldId="266"/>
            <ac:picMk id="4" creationId="{B5A4C17C-5014-4579-4AC4-A7151B60DE42}"/>
          </ac:picMkLst>
        </pc:picChg>
        <pc:picChg chg="add mod">
          <ac:chgData name="Matej Novotný" userId="16aac6c7-a1d4-4d39-b634-4da82c08844e" providerId="ADAL" clId="{586B0D2C-45C2-4E86-A88A-3DE107E5F733}" dt="2024-05-02T11:31:43.233" v="1536" actId="1076"/>
          <ac:picMkLst>
            <pc:docMk/>
            <pc:sldMk cId="342382122" sldId="266"/>
            <ac:picMk id="6" creationId="{C895B7AD-3216-FE0A-D4A3-B300D88A99AA}"/>
          </ac:picMkLst>
        </pc:picChg>
        <pc:picChg chg="add del mod">
          <ac:chgData name="Matej Novotný" userId="16aac6c7-a1d4-4d39-b634-4da82c08844e" providerId="ADAL" clId="{586B0D2C-45C2-4E86-A88A-3DE107E5F733}" dt="2024-05-02T11:31:16.438" v="1526" actId="478"/>
          <ac:picMkLst>
            <pc:docMk/>
            <pc:sldMk cId="342382122" sldId="266"/>
            <ac:picMk id="8" creationId="{9E031F7C-7D35-C8A2-B257-EBDAE5C59253}"/>
          </ac:picMkLst>
        </pc:picChg>
        <pc:picChg chg="add mod modCrop">
          <ac:chgData name="Matej Novotný" userId="16aac6c7-a1d4-4d39-b634-4da82c08844e" providerId="ADAL" clId="{586B0D2C-45C2-4E86-A88A-3DE107E5F733}" dt="2024-05-02T11:31:43.233" v="1536" actId="1076"/>
          <ac:picMkLst>
            <pc:docMk/>
            <pc:sldMk cId="342382122" sldId="266"/>
            <ac:picMk id="10" creationId="{33DDAF0C-7C62-2408-4B99-9DBAD9F8131B}"/>
          </ac:picMkLst>
        </pc:picChg>
        <pc:picChg chg="add del">
          <ac:chgData name="Matej Novotný" userId="16aac6c7-a1d4-4d39-b634-4da82c08844e" providerId="ADAL" clId="{586B0D2C-45C2-4E86-A88A-3DE107E5F733}" dt="2024-05-02T11:32:17.648" v="1538" actId="22"/>
          <ac:picMkLst>
            <pc:docMk/>
            <pc:sldMk cId="342382122" sldId="266"/>
            <ac:picMk id="12" creationId="{C01CFD08-98F4-2B88-50E1-FA15E9E151F4}"/>
          </ac:picMkLst>
        </pc:picChg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4154258709" sldId="266"/>
        </pc:sldMkLst>
      </pc:sldChg>
      <pc:sldChg chg="add del">
        <pc:chgData name="Matej Novotný" userId="16aac6c7-a1d4-4d39-b634-4da82c08844e" providerId="ADAL" clId="{586B0D2C-45C2-4E86-A88A-3DE107E5F733}" dt="2024-05-02T11:34:22.988" v="1579" actId="47"/>
        <pc:sldMkLst>
          <pc:docMk/>
          <pc:sldMk cId="2108890951" sldId="267"/>
        </pc:sldMkLst>
      </pc:sldChg>
      <pc:sldChg chg="add">
        <pc:chgData name="Matej Novotný" userId="16aac6c7-a1d4-4d39-b634-4da82c08844e" providerId="ADAL" clId="{586B0D2C-45C2-4E86-A88A-3DE107E5F733}" dt="2024-05-02T11:34:27.298" v="1580"/>
        <pc:sldMkLst>
          <pc:docMk/>
          <pc:sldMk cId="3388140904" sldId="267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3504412759" sldId="267"/>
        </pc:sldMkLst>
      </pc:sldChg>
      <pc:sldChg chg="modSp add mod">
        <pc:chgData name="Matej Novotný" userId="16aac6c7-a1d4-4d39-b634-4da82c08844e" providerId="ADAL" clId="{586B0D2C-45C2-4E86-A88A-3DE107E5F733}" dt="2024-05-02T11:48:41.061" v="1695" actId="20577"/>
        <pc:sldMkLst>
          <pc:docMk/>
          <pc:sldMk cId="2188474295" sldId="268"/>
        </pc:sldMkLst>
        <pc:spChg chg="mod">
          <ac:chgData name="Matej Novotný" userId="16aac6c7-a1d4-4d39-b634-4da82c08844e" providerId="ADAL" clId="{586B0D2C-45C2-4E86-A88A-3DE107E5F733}" dt="2024-05-02T11:48:41.061" v="1695" actId="20577"/>
          <ac:spMkLst>
            <pc:docMk/>
            <pc:sldMk cId="2188474295" sldId="268"/>
            <ac:spMk id="3" creationId="{14EEBDA5-38EA-DC39-A9FB-6E443B32DCE9}"/>
          </ac:spMkLst>
        </pc:spChg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2228931572" sldId="268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2081249672" sldId="269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1720952085" sldId="270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3269480981" sldId="271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493406921" sldId="273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3780724453" sldId="275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287375243" sldId="277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3453405375" sldId="278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647752610" sldId="279"/>
        </pc:sldMkLst>
      </pc:sldChg>
      <pc:sldChg chg="del">
        <pc:chgData name="Matej Novotný" userId="16aac6c7-a1d4-4d39-b634-4da82c08844e" providerId="ADAL" clId="{586B0D2C-45C2-4E86-A88A-3DE107E5F733}" dt="2024-05-02T10:50:15.687" v="8" actId="47"/>
        <pc:sldMkLst>
          <pc:docMk/>
          <pc:sldMk cId="2786847846" sldId="280"/>
        </pc:sldMkLst>
      </pc:sldChg>
    </pc:docChg>
  </pc:docChgLst>
  <pc:docChgLst>
    <pc:chgData name="Matej Novotný" userId="16aac6c7-a1d4-4d39-b634-4da82c08844e" providerId="ADAL" clId="{47B947FF-6639-4EE1-BCB0-E1A29517615C}"/>
    <pc:docChg chg="undo custSel addSld delSld modSld sldOrd modMainMaster">
      <pc:chgData name="Matej Novotný" userId="16aac6c7-a1d4-4d39-b634-4da82c08844e" providerId="ADAL" clId="{47B947FF-6639-4EE1-BCB0-E1A29517615C}" dt="2021-11-09T14:32:50.773" v="273" actId="27636"/>
      <pc:docMkLst>
        <pc:docMk/>
      </pc:docMkLst>
      <pc:sldChg chg="addSp delSp modSp mod chgLayout">
        <pc:chgData name="Matej Novotný" userId="16aac6c7-a1d4-4d39-b634-4da82c08844e" providerId="ADAL" clId="{47B947FF-6639-4EE1-BCB0-E1A29517615C}" dt="2021-11-09T14:32:50.773" v="273" actId="27636"/>
        <pc:sldMkLst>
          <pc:docMk/>
          <pc:sldMk cId="2698930104" sldId="256"/>
        </pc:sldMkLst>
        <pc:spChg chg="mod ord">
          <ac:chgData name="Matej Novotný" userId="16aac6c7-a1d4-4d39-b634-4da82c08844e" providerId="ADAL" clId="{47B947FF-6639-4EE1-BCB0-E1A29517615C}" dt="2021-11-09T14:32:50.773" v="273" actId="27636"/>
          <ac:spMkLst>
            <pc:docMk/>
            <pc:sldMk cId="2698930104" sldId="256"/>
            <ac:spMk id="2" creationId="{39754327-8EAD-46E2-9C79-A18D8D4725B2}"/>
          </ac:spMkLst>
        </pc:spChg>
        <pc:spChg chg="mod ord">
          <ac:chgData name="Matej Novotný" userId="16aac6c7-a1d4-4d39-b634-4da82c08844e" providerId="ADAL" clId="{47B947FF-6639-4EE1-BCB0-E1A29517615C}" dt="2021-11-09T14:32:50.771" v="272" actId="6264"/>
          <ac:spMkLst>
            <pc:docMk/>
            <pc:sldMk cId="2698930104" sldId="256"/>
            <ac:spMk id="3" creationId="{99D0A755-3B54-4149-854F-11B57A56C84A}"/>
          </ac:spMkLst>
        </pc:spChg>
        <pc:spChg chg="add del mod">
          <ac:chgData name="Matej Novotný" userId="16aac6c7-a1d4-4d39-b634-4da82c08844e" providerId="ADAL" clId="{47B947FF-6639-4EE1-BCB0-E1A29517615C}" dt="2021-11-09T14:27:57.862" v="112" actId="6264"/>
          <ac:spMkLst>
            <pc:docMk/>
            <pc:sldMk cId="2698930104" sldId="256"/>
            <ac:spMk id="4" creationId="{24D91099-482C-4BE5-A4B5-3B2D4DA66E2F}"/>
          </ac:spMkLst>
        </pc:spChg>
        <pc:spChg chg="add del mod">
          <ac:chgData name="Matej Novotný" userId="16aac6c7-a1d4-4d39-b634-4da82c08844e" providerId="ADAL" clId="{47B947FF-6639-4EE1-BCB0-E1A29517615C}" dt="2021-11-09T14:27:57.862" v="112" actId="6264"/>
          <ac:spMkLst>
            <pc:docMk/>
            <pc:sldMk cId="2698930104" sldId="256"/>
            <ac:spMk id="5" creationId="{0A8BBB7A-C6D2-4D1B-80F6-DA33C5011BAC}"/>
          </ac:spMkLst>
        </pc:spChg>
        <pc:spChg chg="add del mod">
          <ac:chgData name="Matej Novotný" userId="16aac6c7-a1d4-4d39-b634-4da82c08844e" providerId="ADAL" clId="{47B947FF-6639-4EE1-BCB0-E1A29517615C}" dt="2021-11-09T14:32:50.771" v="272" actId="6264"/>
          <ac:spMkLst>
            <pc:docMk/>
            <pc:sldMk cId="2698930104" sldId="256"/>
            <ac:spMk id="6" creationId="{FAEADF5D-F136-47C2-8707-CD225E285A9D}"/>
          </ac:spMkLst>
        </pc:spChg>
        <pc:spChg chg="add del mod">
          <ac:chgData name="Matej Novotný" userId="16aac6c7-a1d4-4d39-b634-4da82c08844e" providerId="ADAL" clId="{47B947FF-6639-4EE1-BCB0-E1A29517615C}" dt="2021-11-09T14:32:50.771" v="272" actId="6264"/>
          <ac:spMkLst>
            <pc:docMk/>
            <pc:sldMk cId="2698930104" sldId="256"/>
            <ac:spMk id="7" creationId="{B378F95D-0CEF-498F-849C-78E017508153}"/>
          </ac:spMkLst>
        </pc:spChg>
      </pc:sldChg>
      <pc:sldChg chg="modSp mod ord chgLayout">
        <pc:chgData name="Matej Novotný" userId="16aac6c7-a1d4-4d39-b634-4da82c08844e" providerId="ADAL" clId="{47B947FF-6639-4EE1-BCB0-E1A29517615C}" dt="2021-11-09T14:31:58.039" v="206" actId="20577"/>
        <pc:sldMkLst>
          <pc:docMk/>
          <pc:sldMk cId="3456728114" sldId="257"/>
        </pc:sldMkLst>
        <pc:spChg chg="mod ord">
          <ac:chgData name="Matej Novotný" userId="16aac6c7-a1d4-4d39-b634-4da82c08844e" providerId="ADAL" clId="{47B947FF-6639-4EE1-BCB0-E1A29517615C}" dt="2021-11-09T14:31:58.039" v="206" actId="20577"/>
          <ac:spMkLst>
            <pc:docMk/>
            <pc:sldMk cId="3456728114" sldId="257"/>
            <ac:spMk id="2" creationId="{C8641313-BE3D-4ED1-BB3F-9F45EBC15D71}"/>
          </ac:spMkLst>
        </pc:spChg>
        <pc:picChg chg="mod ord">
          <ac:chgData name="Matej Novotný" userId="16aac6c7-a1d4-4d39-b634-4da82c08844e" providerId="ADAL" clId="{47B947FF-6639-4EE1-BCB0-E1A29517615C}" dt="2021-11-09T14:27:25.422" v="108" actId="1076"/>
          <ac:picMkLst>
            <pc:docMk/>
            <pc:sldMk cId="3456728114" sldId="257"/>
            <ac:picMk id="7" creationId="{C3F5C5AB-8D58-491B-90B8-7C2F4FC927D1}"/>
          </ac:picMkLst>
        </pc:picChg>
        <pc:picChg chg="mod">
          <ac:chgData name="Matej Novotný" userId="16aac6c7-a1d4-4d39-b634-4da82c08844e" providerId="ADAL" clId="{47B947FF-6639-4EE1-BCB0-E1A29517615C}" dt="2021-11-09T14:27:31.327" v="110" actId="14100"/>
          <ac:picMkLst>
            <pc:docMk/>
            <pc:sldMk cId="3456728114" sldId="257"/>
            <ac:picMk id="9" creationId="{F00554CD-FE74-4DE0-A3A9-E3C5BB0CF147}"/>
          </ac:picMkLst>
        </pc:picChg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558562602" sldId="258"/>
        </pc:sldMkLst>
      </pc:sldChg>
      <pc:sldChg chg="addSp delSp modSp new mod modClrScheme chgLayout">
        <pc:chgData name="Matej Novotný" userId="16aac6c7-a1d4-4d39-b634-4da82c08844e" providerId="ADAL" clId="{47B947FF-6639-4EE1-BCB0-E1A29517615C}" dt="2021-11-09T14:31:08.822" v="142" actId="20577"/>
        <pc:sldMkLst>
          <pc:docMk/>
          <pc:sldMk cId="2274315173" sldId="258"/>
        </pc:sldMkLst>
        <pc:spChg chg="del mod ord">
          <ac:chgData name="Matej Novotný" userId="16aac6c7-a1d4-4d39-b634-4da82c08844e" providerId="ADAL" clId="{47B947FF-6639-4EE1-BCB0-E1A29517615C}" dt="2021-11-09T14:28:09.340" v="114" actId="700"/>
          <ac:spMkLst>
            <pc:docMk/>
            <pc:sldMk cId="2274315173" sldId="258"/>
            <ac:spMk id="2" creationId="{DF001709-8F98-43F3-A324-61B50564C179}"/>
          </ac:spMkLst>
        </pc:spChg>
        <pc:spChg chg="del mod ord">
          <ac:chgData name="Matej Novotný" userId="16aac6c7-a1d4-4d39-b634-4da82c08844e" providerId="ADAL" clId="{47B947FF-6639-4EE1-BCB0-E1A29517615C}" dt="2021-11-09T14:28:09.340" v="114" actId="700"/>
          <ac:spMkLst>
            <pc:docMk/>
            <pc:sldMk cId="2274315173" sldId="258"/>
            <ac:spMk id="3" creationId="{96EE1DAC-9AAA-4E72-80C1-6D57C47CFB74}"/>
          </ac:spMkLst>
        </pc:spChg>
        <pc:spChg chg="add mod ord">
          <ac:chgData name="Matej Novotný" userId="16aac6c7-a1d4-4d39-b634-4da82c08844e" providerId="ADAL" clId="{47B947FF-6639-4EE1-BCB0-E1A29517615C}" dt="2021-11-09T14:31:08.822" v="142" actId="20577"/>
          <ac:spMkLst>
            <pc:docMk/>
            <pc:sldMk cId="2274315173" sldId="258"/>
            <ac:spMk id="4" creationId="{8EDCF433-10F6-4A05-82D7-05108C0F35F1}"/>
          </ac:spMkLst>
        </pc:spChg>
        <pc:spChg chg="add del mod ord">
          <ac:chgData name="Matej Novotný" userId="16aac6c7-a1d4-4d39-b634-4da82c08844e" providerId="ADAL" clId="{47B947FF-6639-4EE1-BCB0-E1A29517615C}" dt="2021-11-09T14:31:06.265" v="135" actId="700"/>
          <ac:spMkLst>
            <pc:docMk/>
            <pc:sldMk cId="2274315173" sldId="258"/>
            <ac:spMk id="5" creationId="{29573A1C-C902-42B9-B262-658D1A4FE20C}"/>
          </ac:spMkLst>
        </pc:spChg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647550711" sldId="259"/>
        </pc:sldMkLst>
      </pc:sldChg>
      <pc:sldChg chg="modSp new mod">
        <pc:chgData name="Matej Novotný" userId="16aac6c7-a1d4-4d39-b634-4da82c08844e" providerId="ADAL" clId="{47B947FF-6639-4EE1-BCB0-E1A29517615C}" dt="2021-11-09T14:32:14.974" v="270" actId="20577"/>
        <pc:sldMkLst>
          <pc:docMk/>
          <pc:sldMk cId="3731889048" sldId="259"/>
        </pc:sldMkLst>
        <pc:spChg chg="mod">
          <ac:chgData name="Matej Novotný" userId="16aac6c7-a1d4-4d39-b634-4da82c08844e" providerId="ADAL" clId="{47B947FF-6639-4EE1-BCB0-E1A29517615C}" dt="2021-11-09T14:32:03.150" v="220" actId="20577"/>
          <ac:spMkLst>
            <pc:docMk/>
            <pc:sldMk cId="3731889048" sldId="259"/>
            <ac:spMk id="2" creationId="{F7224A3E-ECAB-4474-A4A5-0984B9286B6B}"/>
          </ac:spMkLst>
        </pc:spChg>
        <pc:spChg chg="mod">
          <ac:chgData name="Matej Novotný" userId="16aac6c7-a1d4-4d39-b634-4da82c08844e" providerId="ADAL" clId="{47B947FF-6639-4EE1-BCB0-E1A29517615C}" dt="2021-11-09T14:32:14.974" v="270" actId="20577"/>
          <ac:spMkLst>
            <pc:docMk/>
            <pc:sldMk cId="3731889048" sldId="259"/>
            <ac:spMk id="3" creationId="{2CB72B88-52A7-4FCB-9847-97B504F85A99}"/>
          </ac:spMkLst>
        </pc:spChg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4219788495" sldId="261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159843247" sldId="262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783551965" sldId="26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643911264" sldId="264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734107828" sldId="265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553931988" sldId="266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714415210" sldId="267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279032844" sldId="268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450489053" sldId="269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80157096" sldId="270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56831657" sldId="271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595570499" sldId="272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464555791" sldId="27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488221496" sldId="274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817338184" sldId="275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539692337" sldId="276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871484596" sldId="277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775823049" sldId="278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669443780" sldId="279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633437720" sldId="280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421407354" sldId="281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103111415" sldId="282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60223050" sldId="28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53112986" sldId="284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385059465" sldId="285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964851818" sldId="286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607034805" sldId="287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878636968" sldId="288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055624305" sldId="289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43827358" sldId="290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647393345" sldId="291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907384753" sldId="292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039944826" sldId="29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951073093" sldId="294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633609669" sldId="295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444306170" sldId="296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892748390" sldId="297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807662075" sldId="298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650980729" sldId="299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755966077" sldId="300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050147129" sldId="301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43744024" sldId="302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373752308" sldId="30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963373107" sldId="304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439998352" sldId="305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052714988" sldId="306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116915118" sldId="307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551893357" sldId="308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298664819" sldId="309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961693564" sldId="310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911498734" sldId="311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1976151268" sldId="312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940965684" sldId="31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092372840" sldId="314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3211230424" sldId="315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0" sldId="333"/>
        </pc:sldMkLst>
      </pc:sldChg>
      <pc:sldChg chg="del">
        <pc:chgData name="Matej Novotný" userId="16aac6c7-a1d4-4d39-b634-4da82c08844e" providerId="ADAL" clId="{47B947FF-6639-4EE1-BCB0-E1A29517615C}" dt="2021-11-09T14:27:50.705" v="111" actId="47"/>
        <pc:sldMkLst>
          <pc:docMk/>
          <pc:sldMk cId="2977775177" sldId="334"/>
        </pc:sldMkLst>
      </pc:sldChg>
      <pc:sldMasterChg chg="modSp mod addSldLayout delSldLayout modSldLayout">
        <pc:chgData name="Matej Novotný" userId="16aac6c7-a1d4-4d39-b634-4da82c08844e" providerId="ADAL" clId="{47B947FF-6639-4EE1-BCB0-E1A29517615C}" dt="2021-11-09T14:32:39.510" v="271" actId="1076"/>
        <pc:sldMasterMkLst>
          <pc:docMk/>
          <pc:sldMasterMk cId="3628954614" sldId="2147483648"/>
        </pc:sldMasterMkLst>
        <pc:spChg chg="mod">
          <ac:chgData name="Matej Novotný" userId="16aac6c7-a1d4-4d39-b634-4da82c08844e" providerId="ADAL" clId="{47B947FF-6639-4EE1-BCB0-E1A29517615C}" dt="2021-11-09T14:26:18.134" v="93" actId="14100"/>
          <ac:spMkLst>
            <pc:docMk/>
            <pc:sldMasterMk cId="3628954614" sldId="2147483648"/>
            <ac:spMk id="2" creationId="{E16AFA40-767E-4A18-98EB-FCD744E09FAB}"/>
          </ac:spMkLst>
        </pc:spChg>
        <pc:spChg chg="mod">
          <ac:chgData name="Matej Novotný" userId="16aac6c7-a1d4-4d39-b634-4da82c08844e" providerId="ADAL" clId="{47B947FF-6639-4EE1-BCB0-E1A29517615C}" dt="2021-11-09T14:26:31.118" v="96" actId="14100"/>
          <ac:spMkLst>
            <pc:docMk/>
            <pc:sldMasterMk cId="3628954614" sldId="2147483648"/>
            <ac:spMk id="3" creationId="{EF2EE95F-79ED-45D5-BB9D-AA7C3187C4A6}"/>
          </ac:spMkLst>
        </pc:spChg>
        <pc:spChg chg="mod">
          <ac:chgData name="Matej Novotný" userId="16aac6c7-a1d4-4d39-b634-4da82c08844e" providerId="ADAL" clId="{47B947FF-6639-4EE1-BCB0-E1A29517615C}" dt="2021-11-09T14:26:45.903" v="100" actId="14100"/>
          <ac:spMkLst>
            <pc:docMk/>
            <pc:sldMasterMk cId="3628954614" sldId="2147483648"/>
            <ac:spMk id="4" creationId="{0C72984B-CD44-48A2-9BFE-8E81249F0166}"/>
          </ac:spMkLst>
        </pc:spChg>
        <pc:spChg chg="mod">
          <ac:chgData name="Matej Novotný" userId="16aac6c7-a1d4-4d39-b634-4da82c08844e" providerId="ADAL" clId="{47B947FF-6639-4EE1-BCB0-E1A29517615C}" dt="2021-11-09T14:27:06.191" v="105" actId="14100"/>
          <ac:spMkLst>
            <pc:docMk/>
            <pc:sldMasterMk cId="3628954614" sldId="2147483648"/>
            <ac:spMk id="5" creationId="{9F505B81-7212-4CD0-9D78-2F136CF28A72}"/>
          </ac:spMkLst>
        </pc:spChg>
        <pc:spChg chg="mod">
          <ac:chgData name="Matej Novotný" userId="16aac6c7-a1d4-4d39-b634-4da82c08844e" providerId="ADAL" clId="{47B947FF-6639-4EE1-BCB0-E1A29517615C}" dt="2021-11-09T14:26:54.871" v="103" actId="14100"/>
          <ac:spMkLst>
            <pc:docMk/>
            <pc:sldMasterMk cId="3628954614" sldId="2147483648"/>
            <ac:spMk id="6" creationId="{43B88DD8-2AD6-4177-ADB8-570674C8A8D3}"/>
          </ac:spMkLst>
        </pc:spChg>
        <pc:sldLayoutChg chg="modSp mod">
          <pc:chgData name="Matej Novotný" userId="16aac6c7-a1d4-4d39-b634-4da82c08844e" providerId="ADAL" clId="{47B947FF-6639-4EE1-BCB0-E1A29517615C}" dt="2021-11-09T14:32:39.510" v="271" actId="1076"/>
          <pc:sldLayoutMkLst>
            <pc:docMk/>
            <pc:sldMasterMk cId="3628954614" sldId="2147483648"/>
            <pc:sldLayoutMk cId="3347197721" sldId="2147483649"/>
          </pc:sldLayoutMkLst>
          <pc:spChg chg="mod">
            <ac:chgData name="Matej Novotný" userId="16aac6c7-a1d4-4d39-b634-4da82c08844e" providerId="ADAL" clId="{47B947FF-6639-4EE1-BCB0-E1A29517615C}" dt="2021-11-09T14:32:39.510" v="271" actId="1076"/>
            <ac:spMkLst>
              <pc:docMk/>
              <pc:sldMasterMk cId="3628954614" sldId="2147483648"/>
              <pc:sldLayoutMk cId="3347197721" sldId="2147483649"/>
              <ac:spMk id="2" creationId="{3FA9012E-1BDF-4D13-91F4-6E2CB516F636}"/>
            </ac:spMkLst>
          </pc:spChg>
          <pc:spChg chg="mod">
            <ac:chgData name="Matej Novotný" userId="16aac6c7-a1d4-4d39-b634-4da82c08844e" providerId="ADAL" clId="{47B947FF-6639-4EE1-BCB0-E1A29517615C}" dt="2021-11-09T14:32:39.510" v="271" actId="1076"/>
            <ac:spMkLst>
              <pc:docMk/>
              <pc:sldMasterMk cId="3628954614" sldId="2147483648"/>
              <pc:sldLayoutMk cId="3347197721" sldId="2147483649"/>
              <ac:spMk id="3" creationId="{547A2D27-DB36-4CE9-A82B-997994EDD2B7}"/>
            </ac:spMkLst>
          </pc:spChg>
        </pc:sldLayoutChg>
        <pc:sldLayoutChg chg="delSp modSp add del mod modTransition">
          <pc:chgData name="Matej Novotný" userId="16aac6c7-a1d4-4d39-b634-4da82c08844e" providerId="ADAL" clId="{47B947FF-6639-4EE1-BCB0-E1A29517615C}" dt="2021-11-09T14:30:21.053" v="127" actId="2696"/>
          <pc:sldLayoutMkLst>
            <pc:docMk/>
            <pc:sldMasterMk cId="3628954614" sldId="2147483648"/>
            <pc:sldLayoutMk cId="1339000961" sldId="2147483656"/>
          </pc:sldLayoutMkLst>
          <pc:spChg chg="mod">
            <ac:chgData name="Matej Novotný" userId="16aac6c7-a1d4-4d39-b634-4da82c08844e" providerId="ADAL" clId="{47B947FF-6639-4EE1-BCB0-E1A29517615C}" dt="2021-11-09T14:30:06.318" v="125" actId="14100"/>
            <ac:spMkLst>
              <pc:docMk/>
              <pc:sldMasterMk cId="3628954614" sldId="2147483648"/>
              <pc:sldLayoutMk cId="1339000961" sldId="2147483656"/>
              <ac:spMk id="2" creationId="{3FA9012E-1BDF-4D13-91F4-6E2CB516F636}"/>
            </ac:spMkLst>
          </pc:spChg>
          <pc:spChg chg="del">
            <ac:chgData name="Matej Novotný" userId="16aac6c7-a1d4-4d39-b634-4da82c08844e" providerId="ADAL" clId="{47B947FF-6639-4EE1-BCB0-E1A29517615C}" dt="2021-11-09T14:29:57.003" v="122" actId="478"/>
            <ac:spMkLst>
              <pc:docMk/>
              <pc:sldMasterMk cId="3628954614" sldId="2147483648"/>
              <pc:sldLayoutMk cId="1339000961" sldId="2147483656"/>
              <ac:spMk id="3" creationId="{547A2D27-DB36-4CE9-A82B-997994EDD2B7}"/>
            </ac:spMkLst>
          </pc:spChg>
        </pc:sldLayoutChg>
        <pc:sldLayoutChg chg="delSp modSp add mod modTransition">
          <pc:chgData name="Matej Novotný" userId="16aac6c7-a1d4-4d39-b634-4da82c08844e" providerId="ADAL" clId="{47B947FF-6639-4EE1-BCB0-E1A29517615C}" dt="2021-11-09T14:30:53.312" v="132" actId="6014"/>
          <pc:sldLayoutMkLst>
            <pc:docMk/>
            <pc:sldMasterMk cId="3628954614" sldId="2147483648"/>
            <pc:sldLayoutMk cId="1787163131" sldId="2147483656"/>
          </pc:sldLayoutMkLst>
          <pc:spChg chg="mod">
            <ac:chgData name="Matej Novotný" userId="16aac6c7-a1d4-4d39-b634-4da82c08844e" providerId="ADAL" clId="{47B947FF-6639-4EE1-BCB0-E1A29517615C}" dt="2021-11-09T14:30:36.611" v="131" actId="242"/>
            <ac:spMkLst>
              <pc:docMk/>
              <pc:sldMasterMk cId="3628954614" sldId="2147483648"/>
              <pc:sldLayoutMk cId="1787163131" sldId="2147483656"/>
              <ac:spMk id="2" creationId="{3FA9012E-1BDF-4D13-91F4-6E2CB516F636}"/>
            </ac:spMkLst>
          </pc:spChg>
          <pc:spChg chg="del">
            <ac:chgData name="Matej Novotný" userId="16aac6c7-a1d4-4d39-b634-4da82c08844e" providerId="ADAL" clId="{47B947FF-6639-4EE1-BCB0-E1A29517615C}" dt="2021-11-09T14:30:26.399" v="129" actId="478"/>
            <ac:spMkLst>
              <pc:docMk/>
              <pc:sldMasterMk cId="3628954614" sldId="2147483648"/>
              <pc:sldLayoutMk cId="1787163131" sldId="2147483656"/>
              <ac:spMk id="3" creationId="{547A2D27-DB36-4CE9-A82B-997994EDD2B7}"/>
            </ac:spMkLst>
          </pc:spChg>
        </pc:sldLayoutChg>
        <pc:sldLayoutChg chg="del">
          <pc:chgData name="Matej Novotný" userId="16aac6c7-a1d4-4d39-b634-4da82c08844e" providerId="ADAL" clId="{47B947FF-6639-4EE1-BCB0-E1A29517615C}" dt="2021-11-09T14:25:42.294" v="86" actId="2696"/>
          <pc:sldLayoutMkLst>
            <pc:docMk/>
            <pc:sldMasterMk cId="3628954614" sldId="2147483648"/>
            <pc:sldLayoutMk cId="1817877490" sldId="2147483656"/>
          </pc:sldLayoutMkLst>
        </pc:sldLayoutChg>
        <pc:sldLayoutChg chg="del">
          <pc:chgData name="Matej Novotný" userId="16aac6c7-a1d4-4d39-b634-4da82c08844e" providerId="ADAL" clId="{47B947FF-6639-4EE1-BCB0-E1A29517615C}" dt="2021-11-09T14:25:42.288" v="85" actId="2696"/>
          <pc:sldLayoutMkLst>
            <pc:docMk/>
            <pc:sldMasterMk cId="3628954614" sldId="2147483648"/>
            <pc:sldLayoutMk cId="54210961" sldId="2147483657"/>
          </pc:sldLayoutMkLst>
        </pc:sldLayoutChg>
        <pc:sldLayoutChg chg="del">
          <pc:chgData name="Matej Novotný" userId="16aac6c7-a1d4-4d39-b634-4da82c08844e" providerId="ADAL" clId="{47B947FF-6639-4EE1-BCB0-E1A29517615C}" dt="2021-11-09T14:25:42.284" v="84" actId="2696"/>
          <pc:sldLayoutMkLst>
            <pc:docMk/>
            <pc:sldMasterMk cId="3628954614" sldId="2147483648"/>
            <pc:sldLayoutMk cId="2339711110" sldId="2147483658"/>
          </pc:sldLayoutMkLst>
        </pc:sldLayoutChg>
        <pc:sldLayoutChg chg="del">
          <pc:chgData name="Matej Novotný" userId="16aac6c7-a1d4-4d39-b634-4da82c08844e" providerId="ADAL" clId="{47B947FF-6639-4EE1-BCB0-E1A29517615C}" dt="2021-11-09T14:25:42.279" v="83" actId="2696"/>
          <pc:sldLayoutMkLst>
            <pc:docMk/>
            <pc:sldMasterMk cId="3628954614" sldId="2147483648"/>
            <pc:sldLayoutMk cId="1376704217" sldId="2147483659"/>
          </pc:sldLayoutMkLst>
        </pc:sldLayoutChg>
      </pc:sldMasterChg>
    </pc:docChg>
  </pc:docChgLst>
  <pc:docChgLst>
    <pc:chgData name="Matej Novotny" userId="35e8582f20410bdd" providerId="LiveId" clId="{7EC20696-F087-4BF4-9FD0-A0B2EDE6673A}"/>
    <pc:docChg chg="undo custSel addSld delSld modSld sldOrd">
      <pc:chgData name="Matej Novotny" userId="35e8582f20410bdd" providerId="LiveId" clId="{7EC20696-F087-4BF4-9FD0-A0B2EDE6673A}" dt="2021-10-04T19:00:11.600" v="3082" actId="20577"/>
      <pc:docMkLst>
        <pc:docMk/>
      </pc:docMkLst>
      <pc:sldChg chg="modSp mod">
        <pc:chgData name="Matej Novotny" userId="35e8582f20410bdd" providerId="LiveId" clId="{7EC20696-F087-4BF4-9FD0-A0B2EDE6673A}" dt="2021-10-04T16:47:06.907" v="23" actId="20577"/>
        <pc:sldMkLst>
          <pc:docMk/>
          <pc:sldMk cId="2698930104" sldId="256"/>
        </pc:sldMkLst>
        <pc:spChg chg="mod">
          <ac:chgData name="Matej Novotny" userId="35e8582f20410bdd" providerId="LiveId" clId="{7EC20696-F087-4BF4-9FD0-A0B2EDE6673A}" dt="2021-10-04T16:47:06.907" v="23" actId="20577"/>
          <ac:spMkLst>
            <pc:docMk/>
            <pc:sldMk cId="2698930104" sldId="256"/>
            <ac:spMk id="2" creationId="{39754327-8EAD-46E2-9C79-A18D8D4725B2}"/>
          </ac:spMkLst>
        </pc:spChg>
      </pc:sldChg>
      <pc:sldChg chg="modSp mod">
        <pc:chgData name="Matej Novotny" userId="35e8582f20410bdd" providerId="LiveId" clId="{7EC20696-F087-4BF4-9FD0-A0B2EDE6673A}" dt="2021-10-04T16:47:58.686" v="131" actId="20577"/>
        <pc:sldMkLst>
          <pc:docMk/>
          <pc:sldMk cId="2223575898" sldId="257"/>
        </pc:sldMkLst>
        <pc:spChg chg="mod">
          <ac:chgData name="Matej Novotny" userId="35e8582f20410bdd" providerId="LiveId" clId="{7EC20696-F087-4BF4-9FD0-A0B2EDE6673A}" dt="2021-10-04T16:47:58.686" v="131" actId="20577"/>
          <ac:spMkLst>
            <pc:docMk/>
            <pc:sldMk cId="2223575898" sldId="257"/>
            <ac:spMk id="3" creationId="{B1D12980-BDE9-4316-8481-737F6F2C4111}"/>
          </ac:spMkLst>
        </pc:spChg>
      </pc:sldChg>
      <pc:sldChg chg="del">
        <pc:chgData name="Matej Novotny" userId="35e8582f20410bdd" providerId="LiveId" clId="{7EC20696-F087-4BF4-9FD0-A0B2EDE6673A}" dt="2021-10-04T16:50:28.330" v="133" actId="47"/>
        <pc:sldMkLst>
          <pc:docMk/>
          <pc:sldMk cId="2009546908" sldId="258"/>
        </pc:sldMkLst>
      </pc:sldChg>
      <pc:sldChg chg="modSp mod">
        <pc:chgData name="Matej Novotny" userId="35e8582f20410bdd" providerId="LiveId" clId="{7EC20696-F087-4BF4-9FD0-A0B2EDE6673A}" dt="2021-10-04T17:38:20.096" v="1144" actId="6549"/>
        <pc:sldMkLst>
          <pc:docMk/>
          <pc:sldMk cId="559366231" sldId="259"/>
        </pc:sldMkLst>
        <pc:spChg chg="mod">
          <ac:chgData name="Matej Novotny" userId="35e8582f20410bdd" providerId="LiveId" clId="{7EC20696-F087-4BF4-9FD0-A0B2EDE6673A}" dt="2021-10-04T17:38:20.096" v="1144" actId="6549"/>
          <ac:spMkLst>
            <pc:docMk/>
            <pc:sldMk cId="559366231" sldId="259"/>
            <ac:spMk id="2" creationId="{A3DF0923-9FC8-4BBB-87CF-6DC92ED07A7D}"/>
          </ac:spMkLst>
        </pc:spChg>
      </pc:sldChg>
      <pc:sldChg chg="modSp mod">
        <pc:chgData name="Matej Novotny" userId="35e8582f20410bdd" providerId="LiveId" clId="{7EC20696-F087-4BF4-9FD0-A0B2EDE6673A}" dt="2021-10-04T18:55:42.360" v="3038" actId="20577"/>
        <pc:sldMkLst>
          <pc:docMk/>
          <pc:sldMk cId="1456267478" sldId="261"/>
        </pc:sldMkLst>
        <pc:spChg chg="mod">
          <ac:chgData name="Matej Novotny" userId="35e8582f20410bdd" providerId="LiveId" clId="{7EC20696-F087-4BF4-9FD0-A0B2EDE6673A}" dt="2021-10-04T17:41:10.218" v="1230" actId="20577"/>
          <ac:spMkLst>
            <pc:docMk/>
            <pc:sldMk cId="1456267478" sldId="261"/>
            <ac:spMk id="2" creationId="{AB7328C6-12C7-422C-A075-38065DA5FB03}"/>
          </ac:spMkLst>
        </pc:spChg>
        <pc:spChg chg="mod">
          <ac:chgData name="Matej Novotny" userId="35e8582f20410bdd" providerId="LiveId" clId="{7EC20696-F087-4BF4-9FD0-A0B2EDE6673A}" dt="2021-10-04T18:55:42.360" v="3038" actId="20577"/>
          <ac:spMkLst>
            <pc:docMk/>
            <pc:sldMk cId="1456267478" sldId="261"/>
            <ac:spMk id="18" creationId="{5C09B4DB-055C-4A8A-9640-18D29616F3D7}"/>
          </ac:spMkLst>
        </pc:spChg>
      </pc:sldChg>
      <pc:sldChg chg="modSp mod">
        <pc:chgData name="Matej Novotny" userId="35e8582f20410bdd" providerId="LiveId" clId="{7EC20696-F087-4BF4-9FD0-A0B2EDE6673A}" dt="2021-10-04T18:55:51.960" v="3040" actId="20577"/>
        <pc:sldMkLst>
          <pc:docMk/>
          <pc:sldMk cId="481440565" sldId="262"/>
        </pc:sldMkLst>
        <pc:spChg chg="mod">
          <ac:chgData name="Matej Novotny" userId="35e8582f20410bdd" providerId="LiveId" clId="{7EC20696-F087-4BF4-9FD0-A0B2EDE6673A}" dt="2021-10-04T17:41:22.467" v="1265" actId="20577"/>
          <ac:spMkLst>
            <pc:docMk/>
            <pc:sldMk cId="481440565" sldId="262"/>
            <ac:spMk id="3" creationId="{7F028536-4BA4-4E82-A780-8E80BCC1A3EF}"/>
          </ac:spMkLst>
        </pc:spChg>
        <pc:spChg chg="mod">
          <ac:chgData name="Matej Novotny" userId="35e8582f20410bdd" providerId="LiveId" clId="{7EC20696-F087-4BF4-9FD0-A0B2EDE6673A}" dt="2021-10-04T18:55:51.960" v="3040" actId="20577"/>
          <ac:spMkLst>
            <pc:docMk/>
            <pc:sldMk cId="481440565" sldId="262"/>
            <ac:spMk id="4" creationId="{FC8B5ABB-4FFF-4F31-9B6A-A46FCB3791BF}"/>
          </ac:spMkLst>
        </pc:spChg>
      </pc:sldChg>
      <pc:sldChg chg="addSp modSp new mod modClrScheme chgLayout">
        <pc:chgData name="Matej Novotny" userId="35e8582f20410bdd" providerId="LiveId" clId="{7EC20696-F087-4BF4-9FD0-A0B2EDE6673A}" dt="2021-10-04T17:02:33.875" v="654" actId="20577"/>
        <pc:sldMkLst>
          <pc:docMk/>
          <pc:sldMk cId="2775200447" sldId="264"/>
        </pc:sldMkLst>
        <pc:spChg chg="add mod">
          <ac:chgData name="Matej Novotny" userId="35e8582f20410bdd" providerId="LiveId" clId="{7EC20696-F087-4BF4-9FD0-A0B2EDE6673A}" dt="2021-10-04T16:51:28.447" v="154" actId="20577"/>
          <ac:spMkLst>
            <pc:docMk/>
            <pc:sldMk cId="2775200447" sldId="264"/>
            <ac:spMk id="2" creationId="{A1BE8941-1890-4D64-8A5D-EB586CB2DCB5}"/>
          </ac:spMkLst>
        </pc:spChg>
        <pc:spChg chg="add mod">
          <ac:chgData name="Matej Novotny" userId="35e8582f20410bdd" providerId="LiveId" clId="{7EC20696-F087-4BF4-9FD0-A0B2EDE6673A}" dt="2021-10-04T17:02:33.875" v="654" actId="20577"/>
          <ac:spMkLst>
            <pc:docMk/>
            <pc:sldMk cId="2775200447" sldId="264"/>
            <ac:spMk id="3" creationId="{63E41EC0-E142-4971-BFCD-A082771039E8}"/>
          </ac:spMkLst>
        </pc:spChg>
      </pc:sldChg>
      <pc:sldChg chg="addSp modSp new mod">
        <pc:chgData name="Matej Novotny" userId="35e8582f20410bdd" providerId="LiveId" clId="{7EC20696-F087-4BF4-9FD0-A0B2EDE6673A}" dt="2021-10-04T18:13:35.190" v="2675" actId="20577"/>
        <pc:sldMkLst>
          <pc:docMk/>
          <pc:sldMk cId="2215448243" sldId="265"/>
        </pc:sldMkLst>
        <pc:spChg chg="mod">
          <ac:chgData name="Matej Novotny" userId="35e8582f20410bdd" providerId="LiveId" clId="{7EC20696-F087-4BF4-9FD0-A0B2EDE6673A}" dt="2021-10-04T18:13:35.190" v="2675" actId="20577"/>
          <ac:spMkLst>
            <pc:docMk/>
            <pc:sldMk cId="2215448243" sldId="265"/>
            <ac:spMk id="2" creationId="{224A98BE-9C7F-4A65-A53B-6ED1D1BC3DBD}"/>
          </ac:spMkLst>
        </pc:spChg>
        <pc:spChg chg="mod">
          <ac:chgData name="Matej Novotny" userId="35e8582f20410bdd" providerId="LiveId" clId="{7EC20696-F087-4BF4-9FD0-A0B2EDE6673A}" dt="2021-10-04T17:10:58.955" v="795" actId="5793"/>
          <ac:spMkLst>
            <pc:docMk/>
            <pc:sldMk cId="2215448243" sldId="265"/>
            <ac:spMk id="3" creationId="{DF718FCE-75FC-48A7-8D9C-A10F7B59F5F2}"/>
          </ac:spMkLst>
        </pc:spChg>
        <pc:picChg chg="add mod">
          <ac:chgData name="Matej Novotny" userId="35e8582f20410bdd" providerId="LiveId" clId="{7EC20696-F087-4BF4-9FD0-A0B2EDE6673A}" dt="2021-10-04T17:10:32.266" v="781" actId="1076"/>
          <ac:picMkLst>
            <pc:docMk/>
            <pc:sldMk cId="2215448243" sldId="265"/>
            <ac:picMk id="5" creationId="{67AC023B-9E1F-43F5-B3FE-154ADF624744}"/>
          </ac:picMkLst>
        </pc:picChg>
      </pc:sldChg>
      <pc:sldChg chg="del">
        <pc:chgData name="Matej Novotny" userId="35e8582f20410bdd" providerId="LiveId" clId="{7EC20696-F087-4BF4-9FD0-A0B2EDE6673A}" dt="2021-10-04T16:48:02.731" v="132" actId="47"/>
        <pc:sldMkLst>
          <pc:docMk/>
          <pc:sldMk cId="2411162096" sldId="265"/>
        </pc:sldMkLst>
      </pc:sldChg>
      <pc:sldChg chg="del">
        <pc:chgData name="Matej Novotny" userId="35e8582f20410bdd" providerId="LiveId" clId="{7EC20696-F087-4BF4-9FD0-A0B2EDE6673A}" dt="2021-10-04T16:50:28.330" v="133" actId="47"/>
        <pc:sldMkLst>
          <pc:docMk/>
          <pc:sldMk cId="2353413182" sldId="266"/>
        </pc:sldMkLst>
      </pc:sldChg>
      <pc:sldChg chg="addSp delSp modSp new mod">
        <pc:chgData name="Matej Novotny" userId="35e8582f20410bdd" providerId="LiveId" clId="{7EC20696-F087-4BF4-9FD0-A0B2EDE6673A}" dt="2021-10-04T17:20:13.277" v="861" actId="1076"/>
        <pc:sldMkLst>
          <pc:docMk/>
          <pc:sldMk cId="2776993613" sldId="266"/>
        </pc:sldMkLst>
        <pc:spChg chg="mod">
          <ac:chgData name="Matej Novotny" userId="35e8582f20410bdd" providerId="LiveId" clId="{7EC20696-F087-4BF4-9FD0-A0B2EDE6673A}" dt="2021-10-04T17:20:13.277" v="861" actId="1076"/>
          <ac:spMkLst>
            <pc:docMk/>
            <pc:sldMk cId="2776993613" sldId="266"/>
            <ac:spMk id="2" creationId="{D9ECD359-F287-40A3-B015-79421CDA0E5F}"/>
          </ac:spMkLst>
        </pc:spChg>
        <pc:spChg chg="del">
          <ac:chgData name="Matej Novotny" userId="35e8582f20410bdd" providerId="LiveId" clId="{7EC20696-F087-4BF4-9FD0-A0B2EDE6673A}" dt="2021-10-04T17:15:42.929" v="841" actId="478"/>
          <ac:spMkLst>
            <pc:docMk/>
            <pc:sldMk cId="2776993613" sldId="266"/>
            <ac:spMk id="3" creationId="{CD4F7521-97D5-41A4-B2ED-CCB8228F2114}"/>
          </ac:spMkLst>
        </pc:spChg>
        <pc:picChg chg="add mod modCrop">
          <ac:chgData name="Matej Novotny" userId="35e8582f20410bdd" providerId="LiveId" clId="{7EC20696-F087-4BF4-9FD0-A0B2EDE6673A}" dt="2021-10-04T17:19:04.538" v="851" actId="1076"/>
          <ac:picMkLst>
            <pc:docMk/>
            <pc:sldMk cId="2776993613" sldId="266"/>
            <ac:picMk id="5" creationId="{4EED397B-FBCB-4CC6-AEC7-09AE5F97C985}"/>
          </ac:picMkLst>
        </pc:picChg>
        <pc:picChg chg="add mod modCrop">
          <ac:chgData name="Matej Novotny" userId="35e8582f20410bdd" providerId="LiveId" clId="{7EC20696-F087-4BF4-9FD0-A0B2EDE6673A}" dt="2021-10-04T17:19:29.804" v="855" actId="1076"/>
          <ac:picMkLst>
            <pc:docMk/>
            <pc:sldMk cId="2776993613" sldId="266"/>
            <ac:picMk id="7" creationId="{9A16BD77-BCDC-4643-A83C-3A585BFA520A}"/>
          </ac:picMkLst>
        </pc:picChg>
        <pc:picChg chg="add mod modCrop">
          <ac:chgData name="Matej Novotny" userId="35e8582f20410bdd" providerId="LiveId" clId="{7EC20696-F087-4BF4-9FD0-A0B2EDE6673A}" dt="2021-10-04T17:20:03.254" v="860" actId="1076"/>
          <ac:picMkLst>
            <pc:docMk/>
            <pc:sldMk cId="2776993613" sldId="266"/>
            <ac:picMk id="9" creationId="{DBB5E355-B9CF-4B90-823C-85172399BFE4}"/>
          </ac:picMkLst>
        </pc:picChg>
      </pc:sldChg>
      <pc:sldChg chg="del">
        <pc:chgData name="Matej Novotny" userId="35e8582f20410bdd" providerId="LiveId" clId="{7EC20696-F087-4BF4-9FD0-A0B2EDE6673A}" dt="2021-10-04T16:50:28.330" v="133" actId="47"/>
        <pc:sldMkLst>
          <pc:docMk/>
          <pc:sldMk cId="973141826" sldId="267"/>
        </pc:sldMkLst>
      </pc:sldChg>
      <pc:sldChg chg="addSp delSp modSp new mod">
        <pc:chgData name="Matej Novotny" userId="35e8582f20410bdd" providerId="LiveId" clId="{7EC20696-F087-4BF4-9FD0-A0B2EDE6673A}" dt="2021-10-04T18:43:35.902" v="2838" actId="1076"/>
        <pc:sldMkLst>
          <pc:docMk/>
          <pc:sldMk cId="4239822173" sldId="267"/>
        </pc:sldMkLst>
        <pc:spChg chg="mod">
          <ac:chgData name="Matej Novotny" userId="35e8582f20410bdd" providerId="LiveId" clId="{7EC20696-F087-4BF4-9FD0-A0B2EDE6673A}" dt="2021-10-04T18:43:11.374" v="2835" actId="1076"/>
          <ac:spMkLst>
            <pc:docMk/>
            <pc:sldMk cId="4239822173" sldId="267"/>
            <ac:spMk id="2" creationId="{69CE2F48-C556-4275-AAA4-A03A9BD74E64}"/>
          </ac:spMkLst>
        </pc:spChg>
        <pc:spChg chg="mod">
          <ac:chgData name="Matej Novotny" userId="35e8582f20410bdd" providerId="LiveId" clId="{7EC20696-F087-4BF4-9FD0-A0B2EDE6673A}" dt="2021-10-04T18:43:11.374" v="2835" actId="1076"/>
          <ac:spMkLst>
            <pc:docMk/>
            <pc:sldMk cId="4239822173" sldId="267"/>
            <ac:spMk id="3" creationId="{41C127AF-74EC-4005-97D1-D0F489EC1019}"/>
          </ac:spMkLst>
        </pc:spChg>
        <pc:picChg chg="add mod">
          <ac:chgData name="Matej Novotny" userId="35e8582f20410bdd" providerId="LiveId" clId="{7EC20696-F087-4BF4-9FD0-A0B2EDE6673A}" dt="2021-10-04T17:26:17.557" v="989" actId="1076"/>
          <ac:picMkLst>
            <pc:docMk/>
            <pc:sldMk cId="4239822173" sldId="267"/>
            <ac:picMk id="5" creationId="{FA42F6C4-6BC7-47D3-9ADC-6BA91C601ECD}"/>
          </ac:picMkLst>
        </pc:picChg>
        <pc:picChg chg="add del mod">
          <ac:chgData name="Matej Novotny" userId="35e8582f20410bdd" providerId="LiveId" clId="{7EC20696-F087-4BF4-9FD0-A0B2EDE6673A}" dt="2021-10-04T18:41:47.088" v="2820" actId="478"/>
          <ac:picMkLst>
            <pc:docMk/>
            <pc:sldMk cId="4239822173" sldId="267"/>
            <ac:picMk id="7" creationId="{200CD79B-D9EF-420E-82BF-79B90F94451A}"/>
          </ac:picMkLst>
        </pc:picChg>
        <pc:picChg chg="add mod ord">
          <ac:chgData name="Matej Novotny" userId="35e8582f20410bdd" providerId="LiveId" clId="{7EC20696-F087-4BF4-9FD0-A0B2EDE6673A}" dt="2021-10-04T18:43:35.902" v="2838" actId="1076"/>
          <ac:picMkLst>
            <pc:docMk/>
            <pc:sldMk cId="4239822173" sldId="267"/>
            <ac:picMk id="9" creationId="{598EFB8B-7FA6-4875-A7C4-23417EAAE430}"/>
          </ac:picMkLst>
        </pc:picChg>
      </pc:sldChg>
      <pc:sldChg chg="addSp modSp new mod ord">
        <pc:chgData name="Matej Novotny" userId="35e8582f20410bdd" providerId="LiveId" clId="{7EC20696-F087-4BF4-9FD0-A0B2EDE6673A}" dt="2021-10-04T17:36:40.360" v="1123" actId="20577"/>
        <pc:sldMkLst>
          <pc:docMk/>
          <pc:sldMk cId="3473910149" sldId="268"/>
        </pc:sldMkLst>
        <pc:spChg chg="mod">
          <ac:chgData name="Matej Novotny" userId="35e8582f20410bdd" providerId="LiveId" clId="{7EC20696-F087-4BF4-9FD0-A0B2EDE6673A}" dt="2021-10-04T17:36:40.360" v="1123" actId="20577"/>
          <ac:spMkLst>
            <pc:docMk/>
            <pc:sldMk cId="3473910149" sldId="268"/>
            <ac:spMk id="2" creationId="{20BDA580-E522-4284-B891-577FC7C7EA8F}"/>
          </ac:spMkLst>
        </pc:spChg>
        <pc:spChg chg="mod">
          <ac:chgData name="Matej Novotny" userId="35e8582f20410bdd" providerId="LiveId" clId="{7EC20696-F087-4BF4-9FD0-A0B2EDE6673A}" dt="2021-10-04T17:35:27.196" v="1109" actId="20577"/>
          <ac:spMkLst>
            <pc:docMk/>
            <pc:sldMk cId="3473910149" sldId="268"/>
            <ac:spMk id="3" creationId="{E6813A44-010F-45DD-8B39-C8CAAA658EF5}"/>
          </ac:spMkLst>
        </pc:spChg>
        <pc:picChg chg="add mod">
          <ac:chgData name="Matej Novotny" userId="35e8582f20410bdd" providerId="LiveId" clId="{7EC20696-F087-4BF4-9FD0-A0B2EDE6673A}" dt="2021-10-04T17:36:14.549" v="1118" actId="1076"/>
          <ac:picMkLst>
            <pc:docMk/>
            <pc:sldMk cId="3473910149" sldId="268"/>
            <ac:picMk id="5" creationId="{37092C86-06AF-43CA-B36B-C384AF982099}"/>
          </ac:picMkLst>
        </pc:picChg>
      </pc:sldChg>
      <pc:sldChg chg="addSp modSp new mod modClrScheme chgLayout">
        <pc:chgData name="Matej Novotny" userId="35e8582f20410bdd" providerId="LiveId" clId="{7EC20696-F087-4BF4-9FD0-A0B2EDE6673A}" dt="2021-10-04T18:57:00.164" v="3065" actId="5793"/>
        <pc:sldMkLst>
          <pc:docMk/>
          <pc:sldMk cId="1291487028" sldId="269"/>
        </pc:sldMkLst>
        <pc:spChg chg="add mod">
          <ac:chgData name="Matej Novotny" userId="35e8582f20410bdd" providerId="LiveId" clId="{7EC20696-F087-4BF4-9FD0-A0B2EDE6673A}" dt="2021-10-04T18:00:16.893" v="2512" actId="20577"/>
          <ac:spMkLst>
            <pc:docMk/>
            <pc:sldMk cId="1291487028" sldId="269"/>
            <ac:spMk id="2" creationId="{406FFB03-692C-45AD-AA9A-EB1ADE388A25}"/>
          </ac:spMkLst>
        </pc:spChg>
        <pc:spChg chg="add mod">
          <ac:chgData name="Matej Novotny" userId="35e8582f20410bdd" providerId="LiveId" clId="{7EC20696-F087-4BF4-9FD0-A0B2EDE6673A}" dt="2021-10-04T18:57:00.164" v="3065" actId="5793"/>
          <ac:spMkLst>
            <pc:docMk/>
            <pc:sldMk cId="1291487028" sldId="269"/>
            <ac:spMk id="3" creationId="{59180CD5-996B-43FD-B079-D2FC1C1F8A99}"/>
          </ac:spMkLst>
        </pc:spChg>
      </pc:sldChg>
      <pc:sldChg chg="modSp new mod">
        <pc:chgData name="Matej Novotny" userId="35e8582f20410bdd" providerId="LiveId" clId="{7EC20696-F087-4BF4-9FD0-A0B2EDE6673A}" dt="2021-10-04T19:00:11.600" v="3082" actId="20577"/>
        <pc:sldMkLst>
          <pc:docMk/>
          <pc:sldMk cId="573743736" sldId="270"/>
        </pc:sldMkLst>
        <pc:spChg chg="mod">
          <ac:chgData name="Matej Novotny" userId="35e8582f20410bdd" providerId="LiveId" clId="{7EC20696-F087-4BF4-9FD0-A0B2EDE6673A}" dt="2021-10-04T17:54:51.223" v="2044" actId="20577"/>
          <ac:spMkLst>
            <pc:docMk/>
            <pc:sldMk cId="573743736" sldId="270"/>
            <ac:spMk id="2" creationId="{81177731-B4F4-4EDA-83B0-56D5897D9AF5}"/>
          </ac:spMkLst>
        </pc:spChg>
        <pc:spChg chg="mod">
          <ac:chgData name="Matej Novotny" userId="35e8582f20410bdd" providerId="LiveId" clId="{7EC20696-F087-4BF4-9FD0-A0B2EDE6673A}" dt="2021-10-04T19:00:11.600" v="3082" actId="20577"/>
          <ac:spMkLst>
            <pc:docMk/>
            <pc:sldMk cId="573743736" sldId="270"/>
            <ac:spMk id="3" creationId="{6C8548EB-ECFD-402D-8A0E-D999A27A3B73}"/>
          </ac:spMkLst>
        </pc:spChg>
      </pc:sldChg>
      <pc:sldChg chg="addSp delSp modSp new del mod setBg delDesignElem chgLayout">
        <pc:chgData name="Matej Novotny" userId="35e8582f20410bdd" providerId="LiveId" clId="{7EC20696-F087-4BF4-9FD0-A0B2EDE6673A}" dt="2021-10-04T18:00:10.631" v="2503" actId="47"/>
        <pc:sldMkLst>
          <pc:docMk/>
          <pc:sldMk cId="2183620939" sldId="271"/>
        </pc:sldMkLst>
        <pc:spChg chg="mod ord">
          <ac:chgData name="Matej Novotny" userId="35e8582f20410bdd" providerId="LiveId" clId="{7EC20696-F087-4BF4-9FD0-A0B2EDE6673A}" dt="2021-10-04T17:58:37.585" v="2473" actId="700"/>
          <ac:spMkLst>
            <pc:docMk/>
            <pc:sldMk cId="2183620939" sldId="271"/>
            <ac:spMk id="2" creationId="{F17388DB-0FFC-4C35-B89C-4B692E8E0943}"/>
          </ac:spMkLst>
        </pc:spChg>
        <pc:spChg chg="del mod">
          <ac:chgData name="Matej Novotny" userId="35e8582f20410bdd" providerId="LiveId" clId="{7EC20696-F087-4BF4-9FD0-A0B2EDE6673A}" dt="2021-10-04T17:57:54.414" v="2460" actId="931"/>
          <ac:spMkLst>
            <pc:docMk/>
            <pc:sldMk cId="2183620939" sldId="271"/>
            <ac:spMk id="3" creationId="{4EBB976A-2F5E-4D7F-858B-9687D67E0BB9}"/>
          </ac:spMkLst>
        </pc:spChg>
        <pc:spChg chg="add del mod">
          <ac:chgData name="Matej Novotny" userId="35e8582f20410bdd" providerId="LiveId" clId="{7EC20696-F087-4BF4-9FD0-A0B2EDE6673A}" dt="2021-10-04T17:58:37.585" v="2473" actId="700"/>
          <ac:spMkLst>
            <pc:docMk/>
            <pc:sldMk cId="2183620939" sldId="271"/>
            <ac:spMk id="13" creationId="{2066151B-FB4F-4B97-BFA0-A901FB013C27}"/>
          </ac:spMkLst>
        </pc:spChg>
        <pc:spChg chg="add mod ord">
          <ac:chgData name="Matej Novotny" userId="35e8582f20410bdd" providerId="LiveId" clId="{7EC20696-F087-4BF4-9FD0-A0B2EDE6673A}" dt="2021-10-04T17:58:37.585" v="2473" actId="700"/>
          <ac:spMkLst>
            <pc:docMk/>
            <pc:sldMk cId="2183620939" sldId="271"/>
            <ac:spMk id="14" creationId="{91A6D101-C8DB-4419-8F05-02137B0D52D6}"/>
          </ac:spMkLst>
        </pc:spChg>
        <pc:spChg chg="add del">
          <ac:chgData name="Matej Novotny" userId="35e8582f20410bdd" providerId="LiveId" clId="{7EC20696-F087-4BF4-9FD0-A0B2EDE6673A}" dt="2021-10-04T17:58:37.585" v="2473" actId="700"/>
          <ac:spMkLst>
            <pc:docMk/>
            <pc:sldMk cId="2183620939" sldId="271"/>
            <ac:spMk id="16" creationId="{53F29798-D584-4792-9B62-3F5F5C36D619}"/>
          </ac:spMkLst>
        </pc:spChg>
        <pc:picChg chg="add del mod ord">
          <ac:chgData name="Matej Novotny" userId="35e8582f20410bdd" providerId="LiveId" clId="{7EC20696-F087-4BF4-9FD0-A0B2EDE6673A}" dt="2021-10-04T17:58:26.935" v="2472" actId="21"/>
          <ac:picMkLst>
            <pc:docMk/>
            <pc:sldMk cId="2183620939" sldId="271"/>
            <ac:picMk id="5" creationId="{1CECA26E-14B6-441A-A398-75E24A6970D0}"/>
          </ac:picMkLst>
        </pc:picChg>
        <pc:picChg chg="add del mod">
          <ac:chgData name="Matej Novotny" userId="35e8582f20410bdd" providerId="LiveId" clId="{7EC20696-F087-4BF4-9FD0-A0B2EDE6673A}" dt="2021-10-04T17:58:26.935" v="2472" actId="21"/>
          <ac:picMkLst>
            <pc:docMk/>
            <pc:sldMk cId="2183620939" sldId="271"/>
            <ac:picMk id="7" creationId="{57067C01-63A7-4340-B060-64B09D750A89}"/>
          </ac:picMkLst>
        </pc:picChg>
        <pc:picChg chg="add del mod ord">
          <ac:chgData name="Matej Novotny" userId="35e8582f20410bdd" providerId="LiveId" clId="{7EC20696-F087-4BF4-9FD0-A0B2EDE6673A}" dt="2021-10-04T17:58:26.935" v="2472" actId="21"/>
          <ac:picMkLst>
            <pc:docMk/>
            <pc:sldMk cId="2183620939" sldId="271"/>
            <ac:picMk id="9" creationId="{3130FEDF-3365-4C7D-8B02-78F9D72FDE78}"/>
          </ac:picMkLst>
        </pc:picChg>
        <pc:picChg chg="add del mod">
          <ac:chgData name="Matej Novotny" userId="35e8582f20410bdd" providerId="LiveId" clId="{7EC20696-F087-4BF4-9FD0-A0B2EDE6673A}" dt="2021-10-04T17:58:26.935" v="2472" actId="21"/>
          <ac:picMkLst>
            <pc:docMk/>
            <pc:sldMk cId="2183620939" sldId="271"/>
            <ac:picMk id="11" creationId="{CB405568-CF66-46FD-950B-710EC33AAA04}"/>
          </ac:picMkLst>
        </pc:picChg>
      </pc:sldChg>
      <pc:sldChg chg="addSp delSp modSp new mod ord">
        <pc:chgData name="Matej Novotny" userId="35e8582f20410bdd" providerId="LiveId" clId="{7EC20696-F087-4BF4-9FD0-A0B2EDE6673A}" dt="2021-10-04T18:10:22.540" v="2540"/>
        <pc:sldMkLst>
          <pc:docMk/>
          <pc:sldMk cId="3944565710" sldId="272"/>
        </pc:sldMkLst>
        <pc:spChg chg="mod">
          <ac:chgData name="Matej Novotny" userId="35e8582f20410bdd" providerId="LiveId" clId="{7EC20696-F087-4BF4-9FD0-A0B2EDE6673A}" dt="2021-10-04T18:09:33.334" v="2535" actId="122"/>
          <ac:spMkLst>
            <pc:docMk/>
            <pc:sldMk cId="3944565710" sldId="272"/>
            <ac:spMk id="2" creationId="{98D2E048-4480-4EB6-99A4-E2C755B6FC25}"/>
          </ac:spMkLst>
        </pc:spChg>
        <pc:spChg chg="del">
          <ac:chgData name="Matej Novotny" userId="35e8582f20410bdd" providerId="LiveId" clId="{7EC20696-F087-4BF4-9FD0-A0B2EDE6673A}" dt="2021-10-04T18:09:09.532" v="2530"/>
          <ac:spMkLst>
            <pc:docMk/>
            <pc:sldMk cId="3944565710" sldId="272"/>
            <ac:spMk id="3" creationId="{2751517D-73CB-4CE5-8934-D22951D8A6BE}"/>
          </ac:spMkLst>
        </pc:spChg>
        <pc:picChg chg="add mod">
          <ac:chgData name="Matej Novotny" userId="35e8582f20410bdd" providerId="LiveId" clId="{7EC20696-F087-4BF4-9FD0-A0B2EDE6673A}" dt="2021-10-04T18:09:40.557" v="2536" actId="1076"/>
          <ac:picMkLst>
            <pc:docMk/>
            <pc:sldMk cId="3944565710" sldId="272"/>
            <ac:picMk id="5" creationId="{F909051E-7114-45E5-A948-CB8D83265701}"/>
          </ac:picMkLst>
        </pc:picChg>
      </pc:sldChg>
      <pc:sldChg chg="addSp delSp modSp new mod">
        <pc:chgData name="Matej Novotny" userId="35e8582f20410bdd" providerId="LiveId" clId="{7EC20696-F087-4BF4-9FD0-A0B2EDE6673A}" dt="2021-10-04T18:00:25.489" v="2529" actId="20577"/>
        <pc:sldMkLst>
          <pc:docMk/>
          <pc:sldMk cId="1157036143" sldId="273"/>
        </pc:sldMkLst>
        <pc:spChg chg="mod">
          <ac:chgData name="Matej Novotny" userId="35e8582f20410bdd" providerId="LiveId" clId="{7EC20696-F087-4BF4-9FD0-A0B2EDE6673A}" dt="2021-10-04T18:00:25.489" v="2529" actId="20577"/>
          <ac:spMkLst>
            <pc:docMk/>
            <pc:sldMk cId="1157036143" sldId="273"/>
            <ac:spMk id="2" creationId="{C513E653-023F-424A-A343-47BC7D662F2A}"/>
          </ac:spMkLst>
        </pc:spChg>
        <pc:spChg chg="del">
          <ac:chgData name="Matej Novotny" userId="35e8582f20410bdd" providerId="LiveId" clId="{7EC20696-F087-4BF4-9FD0-A0B2EDE6673A}" dt="2021-10-04T17:59:57.031" v="2502" actId="478"/>
          <ac:spMkLst>
            <pc:docMk/>
            <pc:sldMk cId="1157036143" sldId="273"/>
            <ac:spMk id="3" creationId="{DA9BAC1A-F627-4B04-90EF-CE162D510537}"/>
          </ac:spMkLst>
        </pc:spChg>
        <pc:picChg chg="add mod">
          <ac:chgData name="Matej Novotny" userId="35e8582f20410bdd" providerId="LiveId" clId="{7EC20696-F087-4BF4-9FD0-A0B2EDE6673A}" dt="2021-10-04T17:59:46.114" v="2500" actId="1076"/>
          <ac:picMkLst>
            <pc:docMk/>
            <pc:sldMk cId="1157036143" sldId="273"/>
            <ac:picMk id="4" creationId="{9038E899-2220-46CE-A76D-C2B995C6729F}"/>
          </ac:picMkLst>
        </pc:picChg>
        <pc:picChg chg="add mod">
          <ac:chgData name="Matej Novotny" userId="35e8582f20410bdd" providerId="LiveId" clId="{7EC20696-F087-4BF4-9FD0-A0B2EDE6673A}" dt="2021-10-04T17:59:36.029" v="2498" actId="1076"/>
          <ac:picMkLst>
            <pc:docMk/>
            <pc:sldMk cId="1157036143" sldId="273"/>
            <ac:picMk id="5" creationId="{5D08DEB7-0D18-4807-BA26-92270FB7897B}"/>
          </ac:picMkLst>
        </pc:picChg>
        <pc:picChg chg="add mod">
          <ac:chgData name="Matej Novotny" userId="35e8582f20410bdd" providerId="LiveId" clId="{7EC20696-F087-4BF4-9FD0-A0B2EDE6673A}" dt="2021-10-04T17:59:48.213" v="2501" actId="1076"/>
          <ac:picMkLst>
            <pc:docMk/>
            <pc:sldMk cId="1157036143" sldId="273"/>
            <ac:picMk id="6" creationId="{2307A34F-88BB-43A3-B969-96D1EF990B8E}"/>
          </ac:picMkLst>
        </pc:picChg>
        <pc:picChg chg="add mod">
          <ac:chgData name="Matej Novotny" userId="35e8582f20410bdd" providerId="LiveId" clId="{7EC20696-F087-4BF4-9FD0-A0B2EDE6673A}" dt="2021-10-04T17:59:25.735" v="2495" actId="1076"/>
          <ac:picMkLst>
            <pc:docMk/>
            <pc:sldMk cId="1157036143" sldId="273"/>
            <ac:picMk id="7" creationId="{80F1E24F-244B-4BAD-A0F4-5ABF6F25075B}"/>
          </ac:picMkLst>
        </pc:picChg>
      </pc:sldChg>
      <pc:sldChg chg="addSp delSp modSp new mod">
        <pc:chgData name="Matej Novotny" userId="35e8582f20410bdd" providerId="LiveId" clId="{7EC20696-F087-4BF4-9FD0-A0B2EDE6673A}" dt="2021-10-04T18:39:45.243" v="2816" actId="20577"/>
        <pc:sldMkLst>
          <pc:docMk/>
          <pc:sldMk cId="3353318193" sldId="274"/>
        </pc:sldMkLst>
        <pc:spChg chg="mod">
          <ac:chgData name="Matej Novotny" userId="35e8582f20410bdd" providerId="LiveId" clId="{7EC20696-F087-4BF4-9FD0-A0B2EDE6673A}" dt="2021-10-04T18:13:50.398" v="2705" actId="20577"/>
          <ac:spMkLst>
            <pc:docMk/>
            <pc:sldMk cId="3353318193" sldId="274"/>
            <ac:spMk id="2" creationId="{30D05B9F-57EF-4D62-86CC-C7AA1656E0B3}"/>
          </ac:spMkLst>
        </pc:spChg>
        <pc:spChg chg="del mod">
          <ac:chgData name="Matej Novotny" userId="35e8582f20410bdd" providerId="LiveId" clId="{7EC20696-F087-4BF4-9FD0-A0B2EDE6673A}" dt="2021-10-04T18:14:15.249" v="2740" actId="478"/>
          <ac:spMkLst>
            <pc:docMk/>
            <pc:sldMk cId="3353318193" sldId="274"/>
            <ac:spMk id="3" creationId="{584D65B1-4721-42A5-900E-772CD248BB27}"/>
          </ac:spMkLst>
        </pc:spChg>
        <pc:spChg chg="add mod">
          <ac:chgData name="Matej Novotny" userId="35e8582f20410bdd" providerId="LiveId" clId="{7EC20696-F087-4BF4-9FD0-A0B2EDE6673A}" dt="2021-10-04T18:39:45.243" v="2816" actId="20577"/>
          <ac:spMkLst>
            <pc:docMk/>
            <pc:sldMk cId="3353318193" sldId="274"/>
            <ac:spMk id="5" creationId="{68D50B7F-BA93-4291-B539-4937C3BCBE54}"/>
          </ac:spMkLst>
        </pc:spChg>
        <pc:picChg chg="add del mod">
          <ac:chgData name="Matej Novotny" userId="35e8582f20410bdd" providerId="LiveId" clId="{7EC20696-F087-4BF4-9FD0-A0B2EDE6673A}" dt="2021-10-04T18:39:24.603" v="2808" actId="478"/>
          <ac:picMkLst>
            <pc:docMk/>
            <pc:sldMk cId="3353318193" sldId="274"/>
            <ac:picMk id="7" creationId="{16E99515-1402-43DC-BD74-074A9BF127EF}"/>
          </ac:picMkLst>
        </pc:picChg>
        <pc:picChg chg="add mod">
          <ac:chgData name="Matej Novotny" userId="35e8582f20410bdd" providerId="LiveId" clId="{7EC20696-F087-4BF4-9FD0-A0B2EDE6673A}" dt="2021-10-04T18:39:33.700" v="2810" actId="1076"/>
          <ac:picMkLst>
            <pc:docMk/>
            <pc:sldMk cId="3353318193" sldId="274"/>
            <ac:picMk id="9" creationId="{B1D116F7-7C56-4E0E-B3A9-3F360795DD8E}"/>
          </ac:picMkLst>
        </pc:picChg>
      </pc:sldChg>
      <pc:sldChg chg="new del">
        <pc:chgData name="Matej Novotny" userId="35e8582f20410bdd" providerId="LiveId" clId="{7EC20696-F087-4BF4-9FD0-A0B2EDE6673A}" dt="2021-10-04T18:44:47.702" v="2841" actId="47"/>
        <pc:sldMkLst>
          <pc:docMk/>
          <pc:sldMk cId="301032430" sldId="275"/>
        </pc:sldMkLst>
      </pc:sldChg>
      <pc:sldChg chg="modSp add mod">
        <pc:chgData name="Matej Novotny" userId="35e8582f20410bdd" providerId="LiveId" clId="{7EC20696-F087-4BF4-9FD0-A0B2EDE6673A}" dt="2021-10-04T18:45:12.488" v="2890" actId="20577"/>
        <pc:sldMkLst>
          <pc:docMk/>
          <pc:sldMk cId="3181124832" sldId="276"/>
        </pc:sldMkLst>
        <pc:spChg chg="mod">
          <ac:chgData name="Matej Novotny" userId="35e8582f20410bdd" providerId="LiveId" clId="{7EC20696-F087-4BF4-9FD0-A0B2EDE6673A}" dt="2021-10-04T18:45:12.488" v="2890" actId="20577"/>
          <ac:spMkLst>
            <pc:docMk/>
            <pc:sldMk cId="3181124832" sldId="276"/>
            <ac:spMk id="3" creationId="{99D0A755-3B54-4149-854F-11B57A56C84A}"/>
          </ac:spMkLst>
        </pc:spChg>
      </pc:sldChg>
      <pc:sldChg chg="addSp delSp modSp new mod">
        <pc:chgData name="Matej Novotny" userId="35e8582f20410bdd" providerId="LiveId" clId="{7EC20696-F087-4BF4-9FD0-A0B2EDE6673A}" dt="2021-10-04T18:53:23.820" v="2972" actId="408"/>
        <pc:sldMkLst>
          <pc:docMk/>
          <pc:sldMk cId="3048119193" sldId="277"/>
        </pc:sldMkLst>
        <pc:spChg chg="mod">
          <ac:chgData name="Matej Novotny" userId="35e8582f20410bdd" providerId="LiveId" clId="{7EC20696-F087-4BF4-9FD0-A0B2EDE6673A}" dt="2021-10-04T18:45:55.029" v="2911" actId="20577"/>
          <ac:spMkLst>
            <pc:docMk/>
            <pc:sldMk cId="3048119193" sldId="277"/>
            <ac:spMk id="2" creationId="{496DE78D-A637-40C4-B807-0421BBCD958C}"/>
          </ac:spMkLst>
        </pc:spChg>
        <pc:spChg chg="add del mod">
          <ac:chgData name="Matej Novotny" userId="35e8582f20410bdd" providerId="LiveId" clId="{7EC20696-F087-4BF4-9FD0-A0B2EDE6673A}" dt="2021-10-04T18:48:30.204" v="2930" actId="20577"/>
          <ac:spMkLst>
            <pc:docMk/>
            <pc:sldMk cId="3048119193" sldId="277"/>
            <ac:spMk id="3" creationId="{C4C53833-0509-44B4-8A7B-EF1C8B3FFC3E}"/>
          </ac:spMkLst>
        </pc:spChg>
        <pc:picChg chg="add del mod">
          <ac:chgData name="Matej Novotny" userId="35e8582f20410bdd" providerId="LiveId" clId="{7EC20696-F087-4BF4-9FD0-A0B2EDE6673A}" dt="2021-10-04T18:48:26.848" v="2922" actId="931"/>
          <ac:picMkLst>
            <pc:docMk/>
            <pc:sldMk cId="3048119193" sldId="277"/>
            <ac:picMk id="5" creationId="{00FE3F1B-87FD-4880-A90C-6E7C9826B510}"/>
          </ac:picMkLst>
        </pc:picChg>
        <pc:picChg chg="add del mod">
          <ac:chgData name="Matej Novotny" userId="35e8582f20410bdd" providerId="LiveId" clId="{7EC20696-F087-4BF4-9FD0-A0B2EDE6673A}" dt="2021-10-04T18:48:26.848" v="2922" actId="931"/>
          <ac:picMkLst>
            <pc:docMk/>
            <pc:sldMk cId="3048119193" sldId="277"/>
            <ac:picMk id="7" creationId="{B7A1D306-5580-4AA1-88C0-757062B513A0}"/>
          </ac:picMkLst>
        </pc:picChg>
        <pc:picChg chg="add del mod">
          <ac:chgData name="Matej Novotny" userId="35e8582f20410bdd" providerId="LiveId" clId="{7EC20696-F087-4BF4-9FD0-A0B2EDE6673A}" dt="2021-10-04T18:48:26.848" v="2922" actId="931"/>
          <ac:picMkLst>
            <pc:docMk/>
            <pc:sldMk cId="3048119193" sldId="277"/>
            <ac:picMk id="9" creationId="{96815A96-15CE-4738-9B59-E390B56A70FA}"/>
          </ac:picMkLst>
        </pc:picChg>
        <pc:picChg chg="add mod modCrop">
          <ac:chgData name="Matej Novotny" userId="35e8582f20410bdd" providerId="LiveId" clId="{7EC20696-F087-4BF4-9FD0-A0B2EDE6673A}" dt="2021-10-04T18:53:18.402" v="2971" actId="554"/>
          <ac:picMkLst>
            <pc:docMk/>
            <pc:sldMk cId="3048119193" sldId="277"/>
            <ac:picMk id="11" creationId="{307284EA-3113-4DB9-B2E7-1593E63BA6EF}"/>
          </ac:picMkLst>
        </pc:picChg>
        <pc:picChg chg="add mod modCrop">
          <ac:chgData name="Matej Novotny" userId="35e8582f20410bdd" providerId="LiveId" clId="{7EC20696-F087-4BF4-9FD0-A0B2EDE6673A}" dt="2021-10-04T18:53:23.820" v="2972" actId="408"/>
          <ac:picMkLst>
            <pc:docMk/>
            <pc:sldMk cId="3048119193" sldId="277"/>
            <ac:picMk id="13" creationId="{00E5A6FD-66D5-455F-A965-08BC0E547663}"/>
          </ac:picMkLst>
        </pc:picChg>
        <pc:picChg chg="add mod modCrop">
          <ac:chgData name="Matej Novotny" userId="35e8582f20410bdd" providerId="LiveId" clId="{7EC20696-F087-4BF4-9FD0-A0B2EDE6673A}" dt="2021-10-04T18:53:18.402" v="2971" actId="554"/>
          <ac:picMkLst>
            <pc:docMk/>
            <pc:sldMk cId="3048119193" sldId="277"/>
            <ac:picMk id="15" creationId="{18F07280-0196-418D-BC91-E858EDFD9A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5DEB4-C807-4D3B-BC50-698A2C7A8181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6F38-6399-4F72-B7EA-3D2477550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5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028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7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189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28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47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03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21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6F38-6399-4F72-B7EA-3D247755047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4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12E-1BDF-4D13-91F4-6E2CB516F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658" y="926926"/>
            <a:ext cx="10928684" cy="3663572"/>
          </a:xfrm>
        </p:spPr>
        <p:txBody>
          <a:bodyPr anchor="b"/>
          <a:lstStyle>
            <a:lvl1pPr algn="l">
              <a:defRPr sz="11500" cap="all" baseline="0"/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A2D27-DB36-4CE9-A82B-997994EDD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710" y="4703522"/>
            <a:ext cx="10903632" cy="1083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5C84-5D74-4C86-B630-EA7FB5C7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5153E-96B0-4D04-960E-14F6D2DD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A1C80-5E87-4376-B9D9-E2E23DA7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1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12E-1BDF-4D13-91F4-6E2CB516F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658" y="1122363"/>
            <a:ext cx="10928684" cy="4093326"/>
          </a:xfrm>
        </p:spPr>
        <p:txBody>
          <a:bodyPr anchor="ctr">
            <a:normAutofit/>
          </a:bodyPr>
          <a:lstStyle>
            <a:lvl1pPr algn="l">
              <a:defRPr sz="11500" cap="all" baseline="0"/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5C84-5D74-4C86-B630-EA7FB5C7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5153E-96B0-4D04-960E-14F6D2DD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A1C80-5E87-4376-B9D9-E2E23DA7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71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B44C-80A6-4F77-9652-342983D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CE25-0CB9-437E-BFDD-D24F74D0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B6CF-1D36-4AEE-B1AC-D1D96F6B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C446-E702-48A6-ACBF-631FCC09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48469-5C57-4014-AD47-54EB6129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00578-D403-7471-C0B3-75F2AA684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0422" y="188707"/>
            <a:ext cx="3361578" cy="7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4B10-E7C4-4A9A-8E2A-B829CEBE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A5F5B-36B5-4325-B2A5-89E79588A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00AA2-954F-47B9-B61F-CD5AA555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7769-6EEB-4EE9-B6BE-EC6EF745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381B-DA2E-4A0E-83BB-A71B4C8A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337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D6C7-B0D1-4E4B-B119-BE0E448F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02CB-9E25-47FF-ACF3-89C88CD26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79E9C-46FC-4737-9EDB-CCCD5ED68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61A33-2241-4322-BC94-DC572005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7192-7C18-46B2-90E4-3B3D12CF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58D76-06E0-4137-B8A9-66CA5A07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5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373D-E86A-4C78-89AE-68481F7A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EED1A-5AB7-4F0A-891F-16EA16B1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ABE5F-0BF7-49B0-8ABC-BC9CC2865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37FEB-99C5-4B9C-91DB-B71B0CF1E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3A025-E768-4BB2-9CAD-A2B4C941A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A709F-C413-46D0-B112-DC420EA4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3E46C-EB4B-456D-B2D6-6659A14C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26575-F305-480C-A5F0-8E19C965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8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E251-9F64-47F7-8C18-FF678A5E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706CB-D47C-48D5-A8B5-1D57F7FC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2F75C-5478-46AE-A64D-433739AE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899D1-8DEA-4F0E-BF35-4E77ACD7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5E625-B67C-2046-62A9-A9732A242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0422" y="188707"/>
            <a:ext cx="3361578" cy="7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81670-ECEF-445F-B1D3-DE2011C4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7FEE-6C89-4A8C-8C35-E15366FCE32B}" type="datetimeFigureOut">
              <a:rPr lang="sk-SK" smtClean="0"/>
              <a:t>2. 5. 2024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6C2A3-5D80-42E3-86C3-C5B631D8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0D2C4-A7A5-43B6-A368-1F54E812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773E-C2D2-4631-BAE6-38C4B0749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290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AFA40-767E-4A18-98EB-FCD744E0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16" y="1"/>
            <a:ext cx="11640552" cy="1070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EE95F-79ED-45D5-BB9D-AA7C3187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16" y="1326315"/>
            <a:ext cx="11640552" cy="4930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84B-CD44-48A2-9BFE-8E81249F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616" y="6329362"/>
            <a:ext cx="123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F99A7FEE-6C89-4A8C-8C35-E15366FCE32B}" type="datetimeFigureOut">
              <a:rPr lang="sk-SK" smtClean="0"/>
              <a:pPr/>
              <a:t>2. 5. 2024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05B81-7212-4CD0-9D78-2F136CF28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54343" y="6329361"/>
            <a:ext cx="928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8DD8-2AD6-4177-ADB8-570674C8A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162" y="6329360"/>
            <a:ext cx="764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6F5C773E-C2D2-4631-BAE6-38C4B0749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9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Komu A" panose="02010603030100000000" pitchFamily="50" charset="-18"/>
          <a:ea typeface="+mj-ea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ato Semibold" panose="020F0502020204030203" pitchFamily="34" charset="0"/>
          <a:ea typeface="+mn-ea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to Semibold" panose="020F0502020204030203" pitchFamily="34" charset="0"/>
          <a:ea typeface="+mn-ea"/>
          <a:cs typeface="Lato Semibold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ato Semibold" panose="020F0502020204030203" pitchFamily="34" charset="0"/>
          <a:ea typeface="+mn-ea"/>
          <a:cs typeface="Lato Semibold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to Semibold" panose="020F0502020204030203" pitchFamily="34" charset="0"/>
          <a:ea typeface="+mn-ea"/>
          <a:cs typeface="Lato Semibold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to Semibold" panose="020F0502020204030203" pitchFamily="34" charset="0"/>
          <a:ea typeface="+mn-ea"/>
          <a:cs typeface="Lato Semibold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DD502A-6232-1B60-4A96-CD9E0436B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95" b="20351"/>
          <a:stretch/>
        </p:blipFill>
        <p:spPr>
          <a:xfrm>
            <a:off x="631658" y="3437163"/>
            <a:ext cx="10928684" cy="2344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D27AA-FFDD-1EA7-244B-57ADAD03B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658" y="551368"/>
            <a:ext cx="10928684" cy="2649031"/>
          </a:xfrm>
        </p:spPr>
        <p:txBody>
          <a:bodyPr/>
          <a:lstStyle/>
          <a:p>
            <a:pPr algn="ctr"/>
            <a:r>
              <a:rPr lang="sk-SK" dirty="0"/>
              <a:t>Digitálne umenia VŠVU</a:t>
            </a:r>
          </a:p>
        </p:txBody>
      </p:sp>
    </p:spTree>
    <p:extLst>
      <p:ext uri="{BB962C8B-B14F-4D97-AF65-F5344CB8AC3E}">
        <p14:creationId xmlns:p14="http://schemas.microsoft.com/office/powerpoint/2010/main" val="205564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3154-A18C-4F71-9686-C6DBE2B5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Kľúčové zručnosti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2CA1-FAF2-2EFF-3BCB-9E253FE9B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k-SK" dirty="0"/>
              <a:t>Výber vhodných nástrojov podľa zvoleného cieľa</a:t>
            </a:r>
          </a:p>
          <a:p>
            <a:pPr>
              <a:spcAft>
                <a:spcPts val="1200"/>
              </a:spcAft>
            </a:pPr>
            <a:r>
              <a:rPr lang="sk-SK" dirty="0"/>
              <a:t>Osvojovanie si nových postupov</a:t>
            </a:r>
          </a:p>
          <a:p>
            <a:pPr>
              <a:spcAft>
                <a:spcPts val="1200"/>
              </a:spcAft>
            </a:pPr>
            <a:r>
              <a:rPr lang="sk-SK" dirty="0"/>
              <a:t>Schopnosť pýtať sa a hľadať pomoc</a:t>
            </a:r>
          </a:p>
          <a:p>
            <a:pPr>
              <a:spcAft>
                <a:spcPts val="1200"/>
              </a:spcAft>
            </a:pPr>
            <a:r>
              <a:rPr lang="sk-SK" dirty="0"/>
              <a:t>Uvažovanie o tvorbe a o digitálnych technológiách v hlbších súvislostiach</a:t>
            </a:r>
          </a:p>
          <a:p>
            <a:pPr>
              <a:spcAft>
                <a:spcPts val="1200"/>
              </a:spcAft>
            </a:pPr>
            <a:r>
              <a:rPr lang="sk-SK" dirty="0"/>
              <a:t>Formulovanie svojho postoja, argumentácia</a:t>
            </a:r>
          </a:p>
          <a:p>
            <a:pPr>
              <a:spcAft>
                <a:spcPts val="1200"/>
              </a:spcAft>
            </a:pPr>
            <a:r>
              <a:rPr lang="sk-SK" dirty="0"/>
              <a:t>Chuť experimentovať a odvaha zlyhať</a:t>
            </a:r>
          </a:p>
        </p:txBody>
      </p:sp>
    </p:spTree>
    <p:extLst>
      <p:ext uri="{BB962C8B-B14F-4D97-AF65-F5344CB8AC3E}">
        <p14:creationId xmlns:p14="http://schemas.microsoft.com/office/powerpoint/2010/main" val="221363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F920-53CA-E767-EAE9-1A919DBF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Core</a:t>
            </a:r>
            <a:r>
              <a:rPr lang="sk-SK" dirty="0"/>
              <a:t>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BDA5-38EA-DC39-A9FB-6E443B32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16" y="1326314"/>
            <a:ext cx="11640552" cy="530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Výtvarná os</a:t>
            </a:r>
          </a:p>
          <a:p>
            <a:r>
              <a:rPr lang="sk-SK" dirty="0"/>
              <a:t>Kresba (Projektová, Autorská)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Digitálna os</a:t>
            </a:r>
          </a:p>
          <a:p>
            <a:r>
              <a:rPr lang="sk-SK" dirty="0"/>
              <a:t>Multimédia, Animácia</a:t>
            </a:r>
          </a:p>
          <a:p>
            <a:r>
              <a:rPr lang="sk-SK" dirty="0"/>
              <a:t>3D modelovanie,</a:t>
            </a:r>
          </a:p>
          <a:p>
            <a:r>
              <a:rPr lang="sk-SK" dirty="0"/>
              <a:t>Tvorba hier a virtuálnych prostredí</a:t>
            </a:r>
          </a:p>
          <a:p>
            <a:pPr marL="0" indent="0">
              <a:buNone/>
            </a:pPr>
            <a:br>
              <a:rPr lang="sk-SK" dirty="0"/>
            </a:br>
            <a:r>
              <a:rPr lang="sk-SK" dirty="0"/>
              <a:t>Programovacia os</a:t>
            </a:r>
          </a:p>
          <a:p>
            <a:r>
              <a:rPr lang="sk-SK" dirty="0"/>
              <a:t>Kreatívne programovanie, </a:t>
            </a:r>
            <a:r>
              <a:rPr lang="sk-SK" dirty="0" err="1"/>
              <a:t>Mikrokontrolery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EDE1E-929F-7076-E013-7385691F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28" y="183179"/>
            <a:ext cx="3458256" cy="2030769"/>
          </a:xfrm>
          <a:prstGeom prst="rect">
            <a:avLst/>
          </a:prstGeom>
        </p:spPr>
      </p:pic>
      <p:pic>
        <p:nvPicPr>
          <p:cNvPr id="14" name="Picture 13" descr="A white house with a chimney&#10;&#10;Description automatically generated">
            <a:extLst>
              <a:ext uri="{FF2B5EF4-FFF2-40B4-BE49-F238E27FC236}">
                <a16:creationId xmlns:a16="http://schemas.microsoft.com/office/drawing/2014/main" id="{D9B57C58-9FAA-5CE9-8713-0235C6E5B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79" y="2397126"/>
            <a:ext cx="2890505" cy="1946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B5D72F-DFAF-A831-4DEE-FB3E0CB88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099" y="2392744"/>
            <a:ext cx="2528772" cy="2248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3C17C6-02F0-94B4-7E05-7F58F0DE7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144" y="4504885"/>
            <a:ext cx="2018440" cy="2123749"/>
          </a:xfrm>
          <a:prstGeom prst="rect">
            <a:avLst/>
          </a:prstGeom>
        </p:spPr>
      </p:pic>
      <p:pic>
        <p:nvPicPr>
          <p:cNvPr id="21" name="Picture 20" descr="A hand holding a cable to a circuit board&#10;&#10;Description automatically generated">
            <a:extLst>
              <a:ext uri="{FF2B5EF4-FFF2-40B4-BE49-F238E27FC236}">
                <a16:creationId xmlns:a16="http://schemas.microsoft.com/office/drawing/2014/main" id="{42191505-FBDE-1238-06A1-49B006B07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78" y="467600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F920-53CA-E767-EAE9-1A919DBF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Core</a:t>
            </a:r>
            <a:r>
              <a:rPr lang="sk-SK" dirty="0"/>
              <a:t>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BDA5-38EA-DC39-A9FB-6E443B32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16" y="1326314"/>
            <a:ext cx="11640552" cy="530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Výtvarná os</a:t>
            </a:r>
          </a:p>
          <a:p>
            <a:r>
              <a:rPr lang="sk-SK" dirty="0"/>
              <a:t>Kresba (Projektová, Autorská)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Digitálna os</a:t>
            </a:r>
          </a:p>
          <a:p>
            <a:r>
              <a:rPr lang="sk-SK" dirty="0"/>
              <a:t>Multimédia, Animácia</a:t>
            </a:r>
          </a:p>
          <a:p>
            <a:r>
              <a:rPr lang="sk-SK" dirty="0">
                <a:highlight>
                  <a:srgbClr val="FF00FF"/>
                </a:highlight>
              </a:rPr>
              <a:t>3D modelovanie</a:t>
            </a:r>
            <a:r>
              <a:rPr lang="sk-SK" dirty="0"/>
              <a:t>,</a:t>
            </a:r>
          </a:p>
          <a:p>
            <a:r>
              <a:rPr lang="sk-SK" dirty="0">
                <a:highlight>
                  <a:srgbClr val="FF00FF"/>
                </a:highlight>
              </a:rPr>
              <a:t>Tvorba hier a virtuálnych prostredí</a:t>
            </a:r>
          </a:p>
          <a:p>
            <a:pPr marL="0" indent="0">
              <a:buNone/>
            </a:pPr>
            <a:br>
              <a:rPr lang="sk-SK" dirty="0"/>
            </a:br>
            <a:r>
              <a:rPr lang="sk-SK" dirty="0"/>
              <a:t>Programovacia os</a:t>
            </a:r>
          </a:p>
          <a:p>
            <a:r>
              <a:rPr lang="sk-SK" dirty="0">
                <a:highlight>
                  <a:srgbClr val="FF00FF"/>
                </a:highlight>
              </a:rPr>
              <a:t>Kreatívne programovanie</a:t>
            </a:r>
            <a:r>
              <a:rPr lang="sk-SK" dirty="0"/>
              <a:t>, </a:t>
            </a:r>
            <a:r>
              <a:rPr lang="sk-SK" dirty="0" err="1"/>
              <a:t>Mikrokontrolery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EDE1E-929F-7076-E013-7385691F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28" y="183179"/>
            <a:ext cx="3458256" cy="2030769"/>
          </a:xfrm>
          <a:prstGeom prst="rect">
            <a:avLst/>
          </a:prstGeom>
        </p:spPr>
      </p:pic>
      <p:pic>
        <p:nvPicPr>
          <p:cNvPr id="14" name="Picture 13" descr="A white house with a chimney&#10;&#10;Description automatically generated">
            <a:extLst>
              <a:ext uri="{FF2B5EF4-FFF2-40B4-BE49-F238E27FC236}">
                <a16:creationId xmlns:a16="http://schemas.microsoft.com/office/drawing/2014/main" id="{D9B57C58-9FAA-5CE9-8713-0235C6E5B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79" y="2397126"/>
            <a:ext cx="2890505" cy="1946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B5D72F-DFAF-A831-4DEE-FB3E0CB88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099" y="2392744"/>
            <a:ext cx="2528772" cy="2248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3C17C6-02F0-94B4-7E05-7F58F0DE7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144" y="4504885"/>
            <a:ext cx="2018440" cy="2123749"/>
          </a:xfrm>
          <a:prstGeom prst="rect">
            <a:avLst/>
          </a:prstGeom>
        </p:spPr>
      </p:pic>
      <p:pic>
        <p:nvPicPr>
          <p:cNvPr id="21" name="Picture 20" descr="A hand holding a cable to a circuit board&#10;&#10;Description automatically generated">
            <a:extLst>
              <a:ext uri="{FF2B5EF4-FFF2-40B4-BE49-F238E27FC236}">
                <a16:creationId xmlns:a16="http://schemas.microsoft.com/office/drawing/2014/main" id="{42191505-FBDE-1238-06A1-49B006B07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78" y="467600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7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977D-D364-9F86-00A6-01E611F2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Kreatívne programovanie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D8DA-414B-E85C-1C6C-A1AECAB2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Logické princípy vysvetľované na interaktívnych vizuálnych výstupoch - procedurálne generovanie, spracovanie obrazu, multimédiá, reaktivita</a:t>
            </a:r>
          </a:p>
          <a:p>
            <a:r>
              <a:rPr lang="sk-SK" dirty="0" err="1"/>
              <a:t>Processing</a:t>
            </a:r>
            <a:r>
              <a:rPr lang="sk-SK" dirty="0"/>
              <a:t>, P5.js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B8C0C-382E-026F-EF34-E66BA1B3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33" y="3028953"/>
            <a:ext cx="3657167" cy="3668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19485-C565-ED9B-7EAE-BEAE2DA0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12" y="3028950"/>
            <a:ext cx="3679020" cy="366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5DC44-B4C8-F64B-20C3-90882F646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712" y="3028950"/>
            <a:ext cx="2133100" cy="3668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CA61C-5A64-A447-21D0-C1ACAADEC0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198"/>
          <a:stretch/>
        </p:blipFill>
        <p:spPr>
          <a:xfrm rot="5400000">
            <a:off x="-466220" y="3495169"/>
            <a:ext cx="3655151" cy="27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22C4-85C6-5F99-DE41-E0E50F46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Tvorba hier a virtuálnych prostredí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F4F3B-69B8-8268-75C4-22CCB2FCF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Interaktívne 2D/3D/VR prostredia, nie len hry ale aj zážitky, manifesty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99243-9CD3-A04C-3223-0CDEF69E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385" y="1909439"/>
            <a:ext cx="3936999" cy="22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99D82-BDEA-9EF2-D799-7DE4E1D9B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592" y="1909438"/>
            <a:ext cx="4082793" cy="2294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FE546-D769-0F54-2BC9-8200813A7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937"/>
          <a:stretch/>
        </p:blipFill>
        <p:spPr>
          <a:xfrm>
            <a:off x="305393" y="1909438"/>
            <a:ext cx="3632199" cy="2299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F457D-1C93-DB0C-E156-000CA4BB5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835"/>
          <a:stretch/>
        </p:blipFill>
        <p:spPr>
          <a:xfrm>
            <a:off x="8020385" y="4204397"/>
            <a:ext cx="3936999" cy="2307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37B01-A0CA-BF75-D1C7-FF3C76F283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3"/>
          <a:stretch/>
        </p:blipFill>
        <p:spPr>
          <a:xfrm>
            <a:off x="3937592" y="4204397"/>
            <a:ext cx="4082793" cy="2307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F4F33-02A3-2125-9AD7-D2F88C8DE4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167"/>
          <a:stretch/>
        </p:blipFill>
        <p:spPr>
          <a:xfrm>
            <a:off x="305393" y="4204397"/>
            <a:ext cx="3632200" cy="23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9106-5C80-6DB2-F193-917FEE37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Tvorba hier a virtuálnych prostredí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30155-5692-8F23-329B-2F7D7FDF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Unity</a:t>
            </a:r>
            <a:r>
              <a:rPr lang="sk-SK" dirty="0"/>
              <a:t>, minimum programovania, </a:t>
            </a:r>
            <a:r>
              <a:rPr lang="sk-SK" dirty="0" err="1"/>
              <a:t>grayboxing</a:t>
            </a:r>
            <a:r>
              <a:rPr lang="sk-SK" dirty="0"/>
              <a:t> / 3rd party </a:t>
            </a:r>
            <a:r>
              <a:rPr lang="sk-SK" dirty="0" err="1"/>
              <a:t>assets</a:t>
            </a:r>
            <a:endParaRPr lang="sk-SK" dirty="0"/>
          </a:p>
          <a:p>
            <a:r>
              <a:rPr lang="sk-SK" dirty="0" err="1"/>
              <a:t>Boilerplate</a:t>
            </a:r>
            <a:r>
              <a:rPr lang="sk-SK" dirty="0"/>
              <a:t> 2D a 3D projekty (</a:t>
            </a:r>
            <a:r>
              <a:rPr lang="sk-SK" dirty="0" err="1"/>
              <a:t>First</a:t>
            </a:r>
            <a:r>
              <a:rPr lang="sk-SK" dirty="0"/>
              <a:t> person, </a:t>
            </a:r>
            <a:r>
              <a:rPr lang="sk-SK" dirty="0" err="1"/>
              <a:t>third</a:t>
            </a:r>
            <a:r>
              <a:rPr lang="sk-SK" dirty="0"/>
              <a:t> person, </a:t>
            </a:r>
            <a:r>
              <a:rPr lang="sk-SK" dirty="0" err="1"/>
              <a:t>interactables</a:t>
            </a:r>
            <a:r>
              <a:rPr lang="sk-SK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5B7AD-3216-FE0A-D4A3-B300D88A9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3" y="2760481"/>
            <a:ext cx="5221061" cy="3495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DDAF0C-7C62-2408-4B99-9DBAD9F81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9" r="6011"/>
          <a:stretch/>
        </p:blipFill>
        <p:spPr>
          <a:xfrm>
            <a:off x="5992587" y="2760481"/>
            <a:ext cx="5221061" cy="34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DD502A-6232-1B60-4A96-CD9E0436B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95" b="20351"/>
          <a:stretch/>
        </p:blipFill>
        <p:spPr>
          <a:xfrm>
            <a:off x="631658" y="3437163"/>
            <a:ext cx="10928684" cy="2344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D27AA-FFDD-1EA7-244B-57ADAD03B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658" y="551368"/>
            <a:ext cx="10928684" cy="2649031"/>
          </a:xfrm>
        </p:spPr>
        <p:txBody>
          <a:bodyPr/>
          <a:lstStyle/>
          <a:p>
            <a:pPr algn="ctr"/>
            <a:r>
              <a:rPr lang="sk-SK" dirty="0"/>
              <a:t>Digitálne umenia VŠVU</a:t>
            </a:r>
          </a:p>
        </p:txBody>
      </p:sp>
    </p:spTree>
    <p:extLst>
      <p:ext uri="{BB962C8B-B14F-4D97-AF65-F5344CB8AC3E}">
        <p14:creationId xmlns:p14="http://schemas.microsoft.com/office/powerpoint/2010/main" val="338814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186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 Semibold</vt:lpstr>
      <vt:lpstr>Komu A</vt:lpstr>
      <vt:lpstr>Office Theme</vt:lpstr>
      <vt:lpstr>Digitálne umenia VŠVU</vt:lpstr>
      <vt:lpstr>Kľúčové zručnosti</vt:lpstr>
      <vt:lpstr>Core Curriculum</vt:lpstr>
      <vt:lpstr>Core Curriculum</vt:lpstr>
      <vt:lpstr>Kreatívne programovanie</vt:lpstr>
      <vt:lpstr>Tvorba hier a virtuálnych prostredí</vt:lpstr>
      <vt:lpstr>Tvorba hier a virtuálnych prostredí</vt:lpstr>
      <vt:lpstr>Digitálne umenia VŠVU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DIGITÁLNE UMENIA</dc:title>
  <dc:creator>Matej Novotny</dc:creator>
  <cp:lastModifiedBy>Matej Novotný</cp:lastModifiedBy>
  <cp:revision>158</cp:revision>
  <dcterms:created xsi:type="dcterms:W3CDTF">2020-12-07T16:51:17Z</dcterms:created>
  <dcterms:modified xsi:type="dcterms:W3CDTF">2024-05-02T11:50:37Z</dcterms:modified>
</cp:coreProperties>
</file>